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  <p:sldMasterId id="2147483659" r:id="rId3"/>
    <p:sldMasterId id="2147483663" r:id="rId4"/>
    <p:sldMasterId id="2147483678" r:id="rId5"/>
  </p:sldMasterIdLst>
  <p:sldIdLst>
    <p:sldId id="256" r:id="rId6"/>
    <p:sldId id="257" r:id="rId7"/>
    <p:sldId id="258" r:id="rId8"/>
    <p:sldId id="259" r:id="rId9"/>
    <p:sldId id="260" r:id="rId10"/>
  </p:sldIdLst>
  <p:sldSz cx="9144000" cy="5143500"/>
  <p:notesSz cx="6858000" cy="9144000"/>
  <p:embeddedFontLst>
    <p:embeddedFont>
      <p:font typeface="Arimo"/>
      <p:regular r:id="rId11"/>
      <p:bold r:id="rId12"/>
      <p:italic r:id="rId13"/>
      <p:boldItalic r:id="rId14"/>
    </p:embeddedFont>
    <p:embeddedFont>
      <p:font typeface="Press Start 2P"/>
      <p:regular r:id="rId15"/>
      <p:bold r:id="rId15"/>
    </p:embeddedFont>
    <p:embeddedFont>
      <p:font typeface="Microsoft YaHei"/>
      <p:regular r:id="rId16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28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font" Target="fonts/Font_1_Arimo_Regular.fntdata"/><Relationship Id="rId12" Type="http://schemas.openxmlformats.org/officeDocument/2006/relationships/font" Target="fonts/Font_2_Arimo_Bold.fntdata"/><Relationship Id="rId13" Type="http://schemas.openxmlformats.org/officeDocument/2006/relationships/font" Target="fonts/Font_3_Arimo_Italic.fntdata"/><Relationship Id="rId14" Type="http://schemas.openxmlformats.org/officeDocument/2006/relationships/font" Target="fonts/Font_4_Arimo_BoldItalic.fntdata"/><Relationship Id="rId15" Type="http://schemas.openxmlformats.org/officeDocument/2006/relationships/font" Target="fonts/Font_5_Press_Start_2P_Regular.fntdata"/><Relationship Id="rId16" Type="http://schemas.openxmlformats.org/officeDocument/2006/relationships/font" Target="fonts/Font_6_Microsoft_YaHei_Regular.fntdata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2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Google Shape;10;p2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142640" y="1570320"/>
            <a:ext cx="6858720" cy="161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ru-RU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" name="Google Shape;13;p2"/>
          <p:cNvGrpSpPr/>
          <p:nvPr/>
        </p:nvGrpSpPr>
        <p:grpSpPr>
          <a:xfrm>
            <a:off x="474840" y="-360"/>
            <a:ext cx="238320" cy="940320"/>
            <a:chOff x="474840" y="-360"/>
            <a:chExt cx="238320" cy="940320"/>
          </a:xfrm>
        </p:grpSpPr>
        <p:cxnSp>
          <p:nvCxnSpPr>
            <p:cNvPr id="6" name="Google Shape;14;p2"/>
            <p:cNvCxnSpPr/>
            <p:nvPr/>
          </p:nvCxnSpPr>
          <p:spPr>
            <a:xfrm>
              <a:off x="474840" y="-360"/>
              <a:ext cx="360" cy="94068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7" name="Google Shape;15;p2"/>
            <p:cNvCxnSpPr/>
            <p:nvPr/>
          </p:nvCxnSpPr>
          <p:spPr>
            <a:xfrm>
              <a:off x="713160" y="-360"/>
              <a:ext cx="360" cy="4057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8" name="Google Shape;16;p2"/>
          <p:cNvCxnSpPr/>
          <p:nvPr/>
        </p:nvCxnSpPr>
        <p:spPr>
          <a:xfrm>
            <a:off x="4572000" y="-12600"/>
            <a:ext cx="360" cy="49752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9" name="Google Shape;17;p2"/>
          <p:cNvGrpSpPr/>
          <p:nvPr/>
        </p:nvGrpSpPr>
        <p:grpSpPr>
          <a:xfrm>
            <a:off x="359280" y="1808280"/>
            <a:ext cx="369000" cy="553680"/>
            <a:chOff x="359280" y="1808280"/>
            <a:chExt cx="369000" cy="553680"/>
          </a:xfrm>
        </p:grpSpPr>
        <p:sp>
          <p:nvSpPr>
            <p:cNvPr id="10" name="Google Shape;18;p2"/>
            <p:cNvSpPr/>
            <p:nvPr/>
          </p:nvSpPr>
          <p:spPr>
            <a:xfrm>
              <a:off x="359280" y="1808280"/>
              <a:ext cx="369000" cy="553680"/>
            </a:xfrm>
            <a:custGeom>
              <a:avLst/>
              <a:gdLst>
                <a:gd name="textAreaLeft" fmla="*/ 0 w 369000"/>
                <a:gd name="textAreaRight" fmla="*/ 36936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" name="Google Shape;19;p2"/>
            <p:cNvSpPr/>
            <p:nvPr/>
          </p:nvSpPr>
          <p:spPr>
            <a:xfrm>
              <a:off x="667080" y="20545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" name="Google Shape;20;p2"/>
            <p:cNvSpPr/>
            <p:nvPr/>
          </p:nvSpPr>
          <p:spPr>
            <a:xfrm>
              <a:off x="605520" y="19929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" name="Google Shape;21;p2"/>
            <p:cNvSpPr/>
            <p:nvPr/>
          </p:nvSpPr>
          <p:spPr>
            <a:xfrm>
              <a:off x="605520" y="21157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" name="Google Shape;22;p2"/>
            <p:cNvSpPr/>
            <p:nvPr/>
          </p:nvSpPr>
          <p:spPr>
            <a:xfrm>
              <a:off x="543960" y="21772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" name="Google Shape;23;p2"/>
            <p:cNvSpPr/>
            <p:nvPr/>
          </p:nvSpPr>
          <p:spPr>
            <a:xfrm>
              <a:off x="482400" y="22392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" name="Google Shape;24;p2"/>
            <p:cNvSpPr/>
            <p:nvPr/>
          </p:nvSpPr>
          <p:spPr>
            <a:xfrm>
              <a:off x="543960" y="19314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" name="Google Shape;25;p2"/>
            <p:cNvSpPr/>
            <p:nvPr/>
          </p:nvSpPr>
          <p:spPr>
            <a:xfrm>
              <a:off x="482400" y="18698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" name="Google Shape;26;p2"/>
            <p:cNvSpPr/>
            <p:nvPr/>
          </p:nvSpPr>
          <p:spPr>
            <a:xfrm>
              <a:off x="420840" y="18082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" name="Google Shape;27;p2"/>
            <p:cNvSpPr/>
            <p:nvPr/>
          </p:nvSpPr>
          <p:spPr>
            <a:xfrm>
              <a:off x="420840" y="23007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" name="Google Shape;28;p2"/>
            <p:cNvSpPr/>
            <p:nvPr/>
          </p:nvSpPr>
          <p:spPr>
            <a:xfrm>
              <a:off x="359280" y="1869840"/>
              <a:ext cx="61200" cy="43056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1" name="Google Shape;29;p2"/>
          <p:cNvGrpSpPr/>
          <p:nvPr/>
        </p:nvGrpSpPr>
        <p:grpSpPr>
          <a:xfrm>
            <a:off x="7923240" y="-360"/>
            <a:ext cx="238320" cy="785160"/>
            <a:chOff x="7923240" y="-360"/>
            <a:chExt cx="238320" cy="785160"/>
          </a:xfrm>
        </p:grpSpPr>
        <p:cxnSp>
          <p:nvCxnSpPr>
            <p:cNvPr id="22" name="Google Shape;30;p2"/>
            <p:cNvCxnSpPr/>
            <p:nvPr/>
          </p:nvCxnSpPr>
          <p:spPr>
            <a:xfrm>
              <a:off x="8161560" y="-360"/>
              <a:ext cx="360" cy="7855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23" name="Google Shape;31;p2"/>
            <p:cNvCxnSpPr/>
            <p:nvPr/>
          </p:nvCxnSpPr>
          <p:spPr>
            <a:xfrm>
              <a:off x="7923240" y="-360"/>
              <a:ext cx="360" cy="33876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grpSp>
        <p:nvGrpSpPr>
          <p:cNvPr id="24" name="Google Shape;32;p2"/>
          <p:cNvGrpSpPr/>
          <p:nvPr/>
        </p:nvGrpSpPr>
        <p:grpSpPr>
          <a:xfrm>
            <a:off x="8415000" y="1808280"/>
            <a:ext cx="369360" cy="553680"/>
            <a:chOff x="8415000" y="1808280"/>
            <a:chExt cx="369360" cy="553680"/>
          </a:xfrm>
        </p:grpSpPr>
        <p:sp>
          <p:nvSpPr>
            <p:cNvPr id="25" name="Google Shape;33;p2"/>
            <p:cNvSpPr/>
            <p:nvPr/>
          </p:nvSpPr>
          <p:spPr>
            <a:xfrm flipH="1">
              <a:off x="8414640" y="1808280"/>
              <a:ext cx="369000" cy="553680"/>
            </a:xfrm>
            <a:custGeom>
              <a:avLst/>
              <a:gdLst>
                <a:gd name="textAreaLeft" fmla="*/ -360 w 369000"/>
                <a:gd name="textAreaRight" fmla="*/ 36900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" name="Google Shape;34;p2"/>
            <p:cNvSpPr/>
            <p:nvPr/>
          </p:nvSpPr>
          <p:spPr>
            <a:xfrm flipH="1">
              <a:off x="8415360" y="205452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" name="Google Shape;35;p2"/>
            <p:cNvSpPr/>
            <p:nvPr/>
          </p:nvSpPr>
          <p:spPr>
            <a:xfrm flipH="1">
              <a:off x="8476920" y="199296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" name="Google Shape;36;p2"/>
            <p:cNvSpPr/>
            <p:nvPr/>
          </p:nvSpPr>
          <p:spPr>
            <a:xfrm flipH="1">
              <a:off x="8476920" y="211572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" name="Google Shape;37;p2"/>
            <p:cNvSpPr/>
            <p:nvPr/>
          </p:nvSpPr>
          <p:spPr>
            <a:xfrm flipH="1">
              <a:off x="8538480" y="217728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" name="Google Shape;38;p2"/>
            <p:cNvSpPr/>
            <p:nvPr/>
          </p:nvSpPr>
          <p:spPr>
            <a:xfrm flipH="1">
              <a:off x="8600040" y="223920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" name="Google Shape;39;p2"/>
            <p:cNvSpPr/>
            <p:nvPr/>
          </p:nvSpPr>
          <p:spPr>
            <a:xfrm flipH="1">
              <a:off x="8538480" y="193140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" name="Google Shape;40;p2"/>
            <p:cNvSpPr/>
            <p:nvPr/>
          </p:nvSpPr>
          <p:spPr>
            <a:xfrm flipH="1">
              <a:off x="8600040" y="186984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" name="Google Shape;41;p2"/>
            <p:cNvSpPr/>
            <p:nvPr/>
          </p:nvSpPr>
          <p:spPr>
            <a:xfrm flipH="1">
              <a:off x="8661600" y="180828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" name="Google Shape;42;p2"/>
            <p:cNvSpPr/>
            <p:nvPr/>
          </p:nvSpPr>
          <p:spPr>
            <a:xfrm flipH="1">
              <a:off x="8661600" y="230076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" name="Google Shape;43;p2"/>
            <p:cNvSpPr/>
            <p:nvPr/>
          </p:nvSpPr>
          <p:spPr>
            <a:xfrm flipH="1">
              <a:off x="8723160" y="1869840"/>
              <a:ext cx="61200" cy="43056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126;p9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1" name="Google Shape;127;p9"/>
          <p:cNvPicPr/>
          <p:nvPr/>
        </p:nvPicPr>
        <p:blipFill>
          <a:blip r:embed="rId3">
            <a:alphaModFix amt="52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254952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ru-RU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83" name="Google Shape;130;p9"/>
          <p:cNvGrpSpPr/>
          <p:nvPr/>
        </p:nvGrpSpPr>
        <p:grpSpPr>
          <a:xfrm>
            <a:off x="474840" y="-360"/>
            <a:ext cx="238320" cy="1523520"/>
            <a:chOff x="474840" y="-360"/>
            <a:chExt cx="238320" cy="1523520"/>
          </a:xfrm>
        </p:grpSpPr>
        <p:cxnSp>
          <p:nvCxnSpPr>
            <p:cNvPr id="584" name="Google Shape;131;p9"/>
            <p:cNvCxnSpPr/>
            <p:nvPr/>
          </p:nvCxnSpPr>
          <p:spPr>
            <a:xfrm>
              <a:off x="474840" y="-360"/>
              <a:ext cx="360" cy="152388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585" name="Google Shape;132;p9"/>
            <p:cNvCxnSpPr/>
            <p:nvPr/>
          </p:nvCxnSpPr>
          <p:spPr>
            <a:xfrm>
              <a:off x="713160" y="-360"/>
              <a:ext cx="360" cy="65736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grpSp>
        <p:nvGrpSpPr>
          <p:cNvPr id="586" name="Google Shape;133;p9"/>
          <p:cNvGrpSpPr/>
          <p:nvPr/>
        </p:nvGrpSpPr>
        <p:grpSpPr>
          <a:xfrm>
            <a:off x="8268120" y="3918960"/>
            <a:ext cx="238320" cy="1224360"/>
            <a:chOff x="8268120" y="3918960"/>
            <a:chExt cx="238320" cy="1224360"/>
          </a:xfrm>
        </p:grpSpPr>
        <p:cxnSp>
          <p:nvCxnSpPr>
            <p:cNvPr id="587" name="Google Shape;134;p9"/>
            <p:cNvCxnSpPr/>
            <p:nvPr/>
          </p:nvCxnSpPr>
          <p:spPr>
            <a:xfrm flipV="1">
              <a:off x="8506440" y="3918960"/>
              <a:ext cx="360" cy="12247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588" name="Google Shape;135;p9"/>
            <p:cNvCxnSpPr/>
            <p:nvPr/>
          </p:nvCxnSpPr>
          <p:spPr>
            <a:xfrm flipV="1">
              <a:off x="8268120" y="4615200"/>
              <a:ext cx="360" cy="52848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sp>
        <p:nvSpPr>
          <p:cNvPr id="589" name="Google Shape;136;p9"/>
          <p:cNvSpPr/>
          <p:nvPr/>
        </p:nvSpPr>
        <p:spPr>
          <a:xfrm>
            <a:off x="8325360" y="3444120"/>
            <a:ext cx="356040" cy="356040"/>
          </a:xfrm>
          <a:custGeom>
            <a:avLst/>
            <a:gdLst>
              <a:gd name="textAreaLeft" fmla="*/ 0 w 356040"/>
              <a:gd name="textAreaRight" fmla="*/ 356400 w 356040"/>
              <a:gd name="textAreaTop" fmla="*/ 0 h 356040"/>
              <a:gd name="textAreaBottom" fmla="*/ 356400 h 356040"/>
            </a:gdLst>
            <a:ahLst/>
            <a:cxnLst/>
            <a:rect l="textAreaLeft" t="textAreaTop" r="textAreaRight" b="textAreaBottom"/>
            <a:pathLst>
              <a:path w="18914" h="18914">
                <a:moveTo>
                  <a:pt x="7030" y="0"/>
                </a:moveTo>
                <a:lnTo>
                  <a:pt x="7030" y="3141"/>
                </a:lnTo>
                <a:lnTo>
                  <a:pt x="3141" y="3141"/>
                </a:lnTo>
                <a:lnTo>
                  <a:pt x="3141" y="7030"/>
                </a:lnTo>
                <a:lnTo>
                  <a:pt x="0" y="7030"/>
                </a:lnTo>
                <a:lnTo>
                  <a:pt x="0" y="11883"/>
                </a:lnTo>
                <a:lnTo>
                  <a:pt x="3141" y="11883"/>
                </a:lnTo>
                <a:lnTo>
                  <a:pt x="3141" y="15773"/>
                </a:lnTo>
                <a:lnTo>
                  <a:pt x="7030" y="15773"/>
                </a:lnTo>
                <a:lnTo>
                  <a:pt x="7030" y="18913"/>
                </a:lnTo>
                <a:lnTo>
                  <a:pt x="11884" y="18913"/>
                </a:lnTo>
                <a:lnTo>
                  <a:pt x="11884" y="15773"/>
                </a:lnTo>
                <a:lnTo>
                  <a:pt x="15773" y="15773"/>
                </a:lnTo>
                <a:lnTo>
                  <a:pt x="15773" y="11883"/>
                </a:lnTo>
                <a:lnTo>
                  <a:pt x="18914" y="11883"/>
                </a:lnTo>
                <a:lnTo>
                  <a:pt x="18914" y="7030"/>
                </a:lnTo>
                <a:lnTo>
                  <a:pt x="15773" y="7030"/>
                </a:lnTo>
                <a:lnTo>
                  <a:pt x="15773" y="3141"/>
                </a:lnTo>
                <a:lnTo>
                  <a:pt x="11884" y="3141"/>
                </a:lnTo>
                <a:lnTo>
                  <a:pt x="11884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90" name="Google Shape;137;p9"/>
          <p:cNvGrpSpPr/>
          <p:nvPr/>
        </p:nvGrpSpPr>
        <p:grpSpPr>
          <a:xfrm>
            <a:off x="257400" y="1640880"/>
            <a:ext cx="455400" cy="385560"/>
            <a:chOff x="257400" y="1640880"/>
            <a:chExt cx="455400" cy="385560"/>
          </a:xfrm>
        </p:grpSpPr>
        <p:sp>
          <p:nvSpPr>
            <p:cNvPr id="591" name="Google Shape;138;p9"/>
            <p:cNvSpPr/>
            <p:nvPr/>
          </p:nvSpPr>
          <p:spPr>
            <a:xfrm flipV="1">
              <a:off x="257400" y="1641240"/>
              <a:ext cx="455400" cy="38520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360 h 385200"/>
                <a:gd name="textAreaBottom" fmla="*/ 385920 h 385200"/>
              </a:gdLst>
              <a:ahLst/>
              <a:cxnLst/>
              <a:rect l="textAreaLeft" t="textAreaTop" r="textAreaRight" b="textAreaBottom"/>
              <a:pathLst>
                <a:path w="29517" h="24968">
                  <a:moveTo>
                    <a:pt x="13621" y="0"/>
                  </a:moveTo>
                  <a:lnTo>
                    <a:pt x="13621" y="2262"/>
                  </a:lnTo>
                  <a:lnTo>
                    <a:pt x="11359" y="2262"/>
                  </a:lnTo>
                  <a:lnTo>
                    <a:pt x="11359" y="4548"/>
                  </a:lnTo>
                  <a:lnTo>
                    <a:pt x="9085" y="4548"/>
                  </a:lnTo>
                  <a:lnTo>
                    <a:pt x="9085" y="6810"/>
                  </a:lnTo>
                  <a:lnTo>
                    <a:pt x="6823" y="6810"/>
                  </a:lnTo>
                  <a:lnTo>
                    <a:pt x="6823" y="9061"/>
                  </a:lnTo>
                  <a:lnTo>
                    <a:pt x="4549" y="9061"/>
                  </a:lnTo>
                  <a:lnTo>
                    <a:pt x="4549" y="11347"/>
                  </a:lnTo>
                  <a:lnTo>
                    <a:pt x="2275" y="11347"/>
                  </a:lnTo>
                  <a:lnTo>
                    <a:pt x="2275" y="13609"/>
                  </a:lnTo>
                  <a:lnTo>
                    <a:pt x="1" y="13609"/>
                  </a:lnTo>
                  <a:lnTo>
                    <a:pt x="1" y="15883"/>
                  </a:lnTo>
                  <a:lnTo>
                    <a:pt x="9085" y="15883"/>
                  </a:lnTo>
                  <a:lnTo>
                    <a:pt x="9085" y="24967"/>
                  </a:lnTo>
                  <a:lnTo>
                    <a:pt x="20432" y="24967"/>
                  </a:lnTo>
                  <a:lnTo>
                    <a:pt x="20432" y="15883"/>
                  </a:lnTo>
                  <a:lnTo>
                    <a:pt x="29516" y="15883"/>
                  </a:lnTo>
                  <a:lnTo>
                    <a:pt x="29516" y="13609"/>
                  </a:lnTo>
                  <a:lnTo>
                    <a:pt x="27242" y="13609"/>
                  </a:lnTo>
                  <a:lnTo>
                    <a:pt x="27242" y="11347"/>
                  </a:lnTo>
                  <a:lnTo>
                    <a:pt x="24980" y="11347"/>
                  </a:lnTo>
                  <a:lnTo>
                    <a:pt x="24980" y="9061"/>
                  </a:lnTo>
                  <a:lnTo>
                    <a:pt x="22706" y="9061"/>
                  </a:lnTo>
                  <a:lnTo>
                    <a:pt x="22706" y="6810"/>
                  </a:lnTo>
                  <a:lnTo>
                    <a:pt x="20432" y="6810"/>
                  </a:lnTo>
                  <a:lnTo>
                    <a:pt x="20432" y="4548"/>
                  </a:lnTo>
                  <a:lnTo>
                    <a:pt x="18158" y="4548"/>
                  </a:lnTo>
                  <a:lnTo>
                    <a:pt x="18158" y="2262"/>
                  </a:lnTo>
                  <a:lnTo>
                    <a:pt x="15895" y="2262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2" name="Google Shape;139;p9"/>
            <p:cNvSpPr/>
            <p:nvPr/>
          </p:nvSpPr>
          <p:spPr>
            <a:xfrm flipV="1">
              <a:off x="432720" y="19566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2" y="2262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3" name="Google Shape;140;p9"/>
            <p:cNvSpPr/>
            <p:nvPr/>
          </p:nvSpPr>
          <p:spPr>
            <a:xfrm flipV="1">
              <a:off x="468000" y="19915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4">
                  <a:moveTo>
                    <a:pt x="0" y="1"/>
                  </a:moveTo>
                  <a:lnTo>
                    <a:pt x="0" y="2263"/>
                  </a:lnTo>
                  <a:lnTo>
                    <a:pt x="2262" y="2263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4" name="Google Shape;141;p9"/>
            <p:cNvSpPr/>
            <p:nvPr/>
          </p:nvSpPr>
          <p:spPr>
            <a:xfrm flipV="1">
              <a:off x="397800" y="19216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0"/>
                  </a:moveTo>
                  <a:lnTo>
                    <a:pt x="1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5" name="Google Shape;142;p9"/>
            <p:cNvSpPr/>
            <p:nvPr/>
          </p:nvSpPr>
          <p:spPr>
            <a:xfrm flipV="1">
              <a:off x="362880" y="18867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6" name="Google Shape;143;p9"/>
            <p:cNvSpPr/>
            <p:nvPr/>
          </p:nvSpPr>
          <p:spPr>
            <a:xfrm flipV="1">
              <a:off x="327600" y="18514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7" name="Google Shape;144;p9"/>
            <p:cNvSpPr/>
            <p:nvPr/>
          </p:nvSpPr>
          <p:spPr>
            <a:xfrm flipV="1">
              <a:off x="292680" y="18165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" name="Google Shape;145;p9"/>
            <p:cNvSpPr/>
            <p:nvPr/>
          </p:nvSpPr>
          <p:spPr>
            <a:xfrm flipV="1">
              <a:off x="257400" y="1781640"/>
              <a:ext cx="174960" cy="3456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48" h="2263">
                  <a:moveTo>
                    <a:pt x="1" y="1"/>
                  </a:moveTo>
                  <a:lnTo>
                    <a:pt x="1" y="2263"/>
                  </a:lnTo>
                  <a:lnTo>
                    <a:pt x="11347" y="22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" name="Google Shape;146;p9"/>
            <p:cNvSpPr/>
            <p:nvPr/>
          </p:nvSpPr>
          <p:spPr>
            <a:xfrm flipV="1">
              <a:off x="397800" y="164124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0"/>
                  </a:moveTo>
                  <a:lnTo>
                    <a:pt x="1" y="2262"/>
                  </a:lnTo>
                  <a:lnTo>
                    <a:pt x="11336" y="2262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0" name="Google Shape;147;p9"/>
            <p:cNvSpPr/>
            <p:nvPr/>
          </p:nvSpPr>
          <p:spPr>
            <a:xfrm flipV="1">
              <a:off x="397800" y="164052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4" h="9086">
                  <a:moveTo>
                    <a:pt x="1" y="1"/>
                  </a:moveTo>
                  <a:lnTo>
                    <a:pt x="1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1" name="Google Shape;148;p9"/>
            <p:cNvSpPr/>
            <p:nvPr/>
          </p:nvSpPr>
          <p:spPr>
            <a:xfrm flipV="1">
              <a:off x="502920" y="19566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2" name="Google Shape;149;p9"/>
            <p:cNvSpPr/>
            <p:nvPr/>
          </p:nvSpPr>
          <p:spPr>
            <a:xfrm flipV="1">
              <a:off x="537840" y="19216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" name="Google Shape;150;p9"/>
            <p:cNvSpPr/>
            <p:nvPr/>
          </p:nvSpPr>
          <p:spPr>
            <a:xfrm flipV="1">
              <a:off x="572760" y="18867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" name="Google Shape;151;p9"/>
            <p:cNvSpPr/>
            <p:nvPr/>
          </p:nvSpPr>
          <p:spPr>
            <a:xfrm flipV="1">
              <a:off x="607680" y="18514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" name="Google Shape;152;p9"/>
            <p:cNvSpPr/>
            <p:nvPr/>
          </p:nvSpPr>
          <p:spPr>
            <a:xfrm flipV="1">
              <a:off x="642960" y="18165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" name="Google Shape;153;p9"/>
            <p:cNvSpPr/>
            <p:nvPr/>
          </p:nvSpPr>
          <p:spPr>
            <a:xfrm flipV="1">
              <a:off x="537840" y="178164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1"/>
                  </a:moveTo>
                  <a:lnTo>
                    <a:pt x="1" y="2263"/>
                  </a:lnTo>
                  <a:lnTo>
                    <a:pt x="11335" y="2263"/>
                  </a:lnTo>
                  <a:lnTo>
                    <a:pt x="11335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" name="Google Shape;154;p9"/>
            <p:cNvSpPr/>
            <p:nvPr/>
          </p:nvSpPr>
          <p:spPr>
            <a:xfrm flipV="1">
              <a:off x="537840" y="164052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3" h="9086">
                  <a:moveTo>
                    <a:pt x="0" y="1"/>
                  </a:moveTo>
                  <a:lnTo>
                    <a:pt x="0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159;p11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" name="Google Shape;160;p11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ru-RU" sz="120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xx%</a:t>
            </a:r>
            <a:endParaRPr lang="ru-RU" sz="1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1" name="Google Shape;163;p11"/>
          <p:cNvCxnSpPr/>
          <p:nvPr/>
        </p:nvCxnSpPr>
        <p:spPr>
          <a:xfrm>
            <a:off x="652320" y="3580560"/>
            <a:ext cx="360" cy="157356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42" name="Google Shape;164;p11"/>
          <p:cNvGrpSpPr/>
          <p:nvPr/>
        </p:nvGrpSpPr>
        <p:grpSpPr>
          <a:xfrm>
            <a:off x="326520" y="2791080"/>
            <a:ext cx="651240" cy="651240"/>
            <a:chOff x="326520" y="2791080"/>
            <a:chExt cx="651240" cy="651240"/>
          </a:xfrm>
        </p:grpSpPr>
        <p:sp>
          <p:nvSpPr>
            <p:cNvPr id="43" name="Google Shape;165;p11"/>
            <p:cNvSpPr/>
            <p:nvPr/>
          </p:nvSpPr>
          <p:spPr>
            <a:xfrm>
              <a:off x="419400" y="288324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3">
                  <a:moveTo>
                    <a:pt x="0" y="1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" name="Google Shape;166;p11"/>
            <p:cNvSpPr/>
            <p:nvPr/>
          </p:nvSpPr>
          <p:spPr>
            <a:xfrm>
              <a:off x="372960" y="292968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31" h="13872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6930" y="13871"/>
                  </a:lnTo>
                  <a:lnTo>
                    <a:pt x="6930" y="6930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" name="Google Shape;167;p11"/>
            <p:cNvSpPr/>
            <p:nvPr/>
          </p:nvSpPr>
          <p:spPr>
            <a:xfrm>
              <a:off x="541800" y="2931480"/>
              <a:ext cx="46440" cy="139320"/>
            </a:xfrm>
            <a:custGeom>
              <a:avLst/>
              <a:gdLst>
                <a:gd name="textAreaLeft" fmla="*/ 0 w 46440"/>
                <a:gd name="textAreaRight" fmla="*/ 46800 w 4644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55" h="20813">
                  <a:moveTo>
                    <a:pt x="1" y="0"/>
                  </a:moveTo>
                  <a:lnTo>
                    <a:pt x="1" y="6942"/>
                  </a:lnTo>
                  <a:lnTo>
                    <a:pt x="1" y="13883"/>
                  </a:lnTo>
                  <a:lnTo>
                    <a:pt x="1" y="20813"/>
                  </a:lnTo>
                  <a:lnTo>
                    <a:pt x="6954" y="20813"/>
                  </a:lnTo>
                  <a:lnTo>
                    <a:pt x="6954" y="13883"/>
                  </a:lnTo>
                  <a:lnTo>
                    <a:pt x="6954" y="6942"/>
                  </a:lnTo>
                  <a:lnTo>
                    <a:pt x="6954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" name="Google Shape;168;p11"/>
            <p:cNvSpPr/>
            <p:nvPr/>
          </p:nvSpPr>
          <p:spPr>
            <a:xfrm>
              <a:off x="706680" y="2931480"/>
              <a:ext cx="46080" cy="13932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30" h="20813">
                  <a:moveTo>
                    <a:pt x="0" y="0"/>
                  </a:moveTo>
                  <a:lnTo>
                    <a:pt x="0" y="6942"/>
                  </a:lnTo>
                  <a:lnTo>
                    <a:pt x="0" y="13883"/>
                  </a:lnTo>
                  <a:lnTo>
                    <a:pt x="0" y="20813"/>
                  </a:lnTo>
                  <a:lnTo>
                    <a:pt x="6930" y="20813"/>
                  </a:lnTo>
                  <a:lnTo>
                    <a:pt x="6930" y="13883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" name="Google Shape;169;p11"/>
            <p:cNvSpPr/>
            <p:nvPr/>
          </p:nvSpPr>
          <p:spPr>
            <a:xfrm>
              <a:off x="326520" y="3023640"/>
              <a:ext cx="92880" cy="27900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3872" h="41625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1" y="20800"/>
                  </a:lnTo>
                  <a:lnTo>
                    <a:pt x="1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  <a:moveTo>
                    <a:pt x="6942" y="27742"/>
                  </a:moveTo>
                  <a:lnTo>
                    <a:pt x="6942" y="34671"/>
                  </a:lnTo>
                  <a:lnTo>
                    <a:pt x="6942" y="41624"/>
                  </a:lnTo>
                  <a:lnTo>
                    <a:pt x="13871" y="41624"/>
                  </a:lnTo>
                  <a:lnTo>
                    <a:pt x="13871" y="34671"/>
                  </a:lnTo>
                  <a:lnTo>
                    <a:pt x="13871" y="27742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" name="Google Shape;170;p11"/>
            <p:cNvSpPr/>
            <p:nvPr/>
          </p:nvSpPr>
          <p:spPr>
            <a:xfrm>
              <a:off x="419400" y="330300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2">
                  <a:moveTo>
                    <a:pt x="0" y="0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" name="Google Shape;171;p11"/>
            <p:cNvSpPr/>
            <p:nvPr/>
          </p:nvSpPr>
          <p:spPr>
            <a:xfrm>
              <a:off x="466200" y="334944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84" h="6930">
                  <a:moveTo>
                    <a:pt x="1" y="1"/>
                  </a:moveTo>
                  <a:lnTo>
                    <a:pt x="1" y="6930"/>
                  </a:lnTo>
                  <a:lnTo>
                    <a:pt x="13883" y="6930"/>
                  </a:lnTo>
                  <a:lnTo>
                    <a:pt x="1388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" name="Google Shape;172;p11"/>
            <p:cNvSpPr/>
            <p:nvPr/>
          </p:nvSpPr>
          <p:spPr>
            <a:xfrm>
              <a:off x="745560" y="334944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72" h="6930">
                  <a:moveTo>
                    <a:pt x="1" y="1"/>
                  </a:moveTo>
                  <a:lnTo>
                    <a:pt x="1" y="6930"/>
                  </a:lnTo>
                  <a:lnTo>
                    <a:pt x="13872" y="6930"/>
                  </a:lnTo>
                  <a:lnTo>
                    <a:pt x="1387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" name="Google Shape;173;p11"/>
            <p:cNvSpPr/>
            <p:nvPr/>
          </p:nvSpPr>
          <p:spPr>
            <a:xfrm>
              <a:off x="838440" y="330300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2">
                  <a:moveTo>
                    <a:pt x="1" y="0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" name="Google Shape;174;p11"/>
            <p:cNvSpPr/>
            <p:nvPr/>
          </p:nvSpPr>
          <p:spPr>
            <a:xfrm>
              <a:off x="884880" y="320976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84">
                  <a:moveTo>
                    <a:pt x="0" y="1"/>
                  </a:moveTo>
                  <a:lnTo>
                    <a:pt x="0" y="6954"/>
                  </a:lnTo>
                  <a:lnTo>
                    <a:pt x="0" y="13883"/>
                  </a:lnTo>
                  <a:lnTo>
                    <a:pt x="6941" y="13883"/>
                  </a:lnTo>
                  <a:lnTo>
                    <a:pt x="6941" y="6954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" name="Google Shape;175;p11"/>
            <p:cNvSpPr/>
            <p:nvPr/>
          </p:nvSpPr>
          <p:spPr>
            <a:xfrm>
              <a:off x="931680" y="3023640"/>
              <a:ext cx="46080" cy="18576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6942" h="2774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0" y="20800"/>
                  </a:lnTo>
                  <a:lnTo>
                    <a:pt x="0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" name="Google Shape;176;p11"/>
            <p:cNvSpPr/>
            <p:nvPr/>
          </p:nvSpPr>
          <p:spPr>
            <a:xfrm>
              <a:off x="884880" y="293076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7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6941" y="13871"/>
                  </a:lnTo>
                  <a:lnTo>
                    <a:pt x="6941" y="6930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" name="Google Shape;177;p11"/>
            <p:cNvSpPr/>
            <p:nvPr/>
          </p:nvSpPr>
          <p:spPr>
            <a:xfrm>
              <a:off x="838440" y="288396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3">
                  <a:moveTo>
                    <a:pt x="1" y="1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" name="Google Shape;178;p11"/>
            <p:cNvSpPr/>
            <p:nvPr/>
          </p:nvSpPr>
          <p:spPr>
            <a:xfrm>
              <a:off x="466200" y="2791080"/>
              <a:ext cx="371880" cy="92520"/>
            </a:xfrm>
            <a:custGeom>
              <a:avLst/>
              <a:gdLst>
                <a:gd name="textAreaLeft" fmla="*/ 0 w 371880"/>
                <a:gd name="textAreaRight" fmla="*/ 372240 w 371880"/>
                <a:gd name="textAreaTop" fmla="*/ 0 h 92520"/>
                <a:gd name="textAreaBottom" fmla="*/ 92880 h 92520"/>
              </a:gdLst>
              <a:ahLst/>
              <a:cxnLst/>
              <a:rect l="textAreaLeft" t="textAreaTop" r="textAreaRight" b="textAreaBottom"/>
              <a:pathLst>
                <a:path w="55496" h="13847">
                  <a:moveTo>
                    <a:pt x="6954" y="0"/>
                  </a:moveTo>
                  <a:lnTo>
                    <a:pt x="6954" y="6799"/>
                  </a:lnTo>
                  <a:lnTo>
                    <a:pt x="1" y="6799"/>
                  </a:lnTo>
                  <a:lnTo>
                    <a:pt x="1" y="13728"/>
                  </a:lnTo>
                  <a:lnTo>
                    <a:pt x="6954" y="13728"/>
                  </a:lnTo>
                  <a:lnTo>
                    <a:pt x="6954" y="6929"/>
                  </a:lnTo>
                  <a:lnTo>
                    <a:pt x="48554" y="6929"/>
                  </a:lnTo>
                  <a:lnTo>
                    <a:pt x="48554" y="13847"/>
                  </a:lnTo>
                  <a:lnTo>
                    <a:pt x="55496" y="13847"/>
                  </a:lnTo>
                  <a:lnTo>
                    <a:pt x="55496" y="6918"/>
                  </a:lnTo>
                  <a:lnTo>
                    <a:pt x="48554" y="6918"/>
                  </a:lnTo>
                  <a:lnTo>
                    <a:pt x="48554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" name="Google Shape;179;p11"/>
            <p:cNvSpPr/>
            <p:nvPr/>
          </p:nvSpPr>
          <p:spPr>
            <a:xfrm>
              <a:off x="559080" y="339624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" name="Google Shape;180;p11"/>
            <p:cNvSpPr/>
            <p:nvPr/>
          </p:nvSpPr>
          <p:spPr>
            <a:xfrm>
              <a:off x="559080" y="320256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" name="Google Shape;181;p11"/>
            <p:cNvSpPr/>
            <p:nvPr/>
          </p:nvSpPr>
          <p:spPr>
            <a:xfrm>
              <a:off x="745560" y="315612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" name="Google Shape;182;p11"/>
            <p:cNvSpPr/>
            <p:nvPr/>
          </p:nvSpPr>
          <p:spPr>
            <a:xfrm>
              <a:off x="512640" y="315612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1" name="Google Shape;183;p11"/>
          <p:cNvGrpSpPr/>
          <p:nvPr/>
        </p:nvGrpSpPr>
        <p:grpSpPr>
          <a:xfrm>
            <a:off x="8399520" y="-360"/>
            <a:ext cx="238320" cy="1224360"/>
            <a:chOff x="8399520" y="-360"/>
            <a:chExt cx="238320" cy="1224360"/>
          </a:xfrm>
        </p:grpSpPr>
        <p:cxnSp>
          <p:nvCxnSpPr>
            <p:cNvPr id="62" name="Google Shape;184;p11"/>
            <p:cNvCxnSpPr/>
            <p:nvPr/>
          </p:nvCxnSpPr>
          <p:spPr>
            <a:xfrm>
              <a:off x="8399520" y="-360"/>
              <a:ext cx="360" cy="12247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63" name="Google Shape;185;p11"/>
            <p:cNvCxnSpPr/>
            <p:nvPr/>
          </p:nvCxnSpPr>
          <p:spPr>
            <a:xfrm>
              <a:off x="8637840" y="-360"/>
              <a:ext cx="360" cy="5281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sp>
        <p:nvSpPr>
          <p:cNvPr id="64" name="Google Shape;186;p11"/>
          <p:cNvSpPr/>
          <p:nvPr/>
        </p:nvSpPr>
        <p:spPr>
          <a:xfrm>
            <a:off x="8097120" y="1289880"/>
            <a:ext cx="608760" cy="553680"/>
          </a:xfrm>
          <a:custGeom>
            <a:avLst/>
            <a:gdLst>
              <a:gd name="textAreaLeft" fmla="*/ 0 w 608760"/>
              <a:gd name="textAreaRight" fmla="*/ 609120 w 608760"/>
              <a:gd name="textAreaTop" fmla="*/ 0 h 553680"/>
              <a:gd name="textAreaBottom" fmla="*/ 554040 h 553680"/>
            </a:gdLst>
            <a:ahLst/>
            <a:cxnLst/>
            <a:rect l="textAreaLeft" t="textAreaTop" r="textAreaRight" b="textAreaBottom"/>
            <a:pathLst>
              <a:path w="46767" h="42538">
                <a:moveTo>
                  <a:pt x="8494" y="1"/>
                </a:moveTo>
                <a:lnTo>
                  <a:pt x="8494" y="4247"/>
                </a:lnTo>
                <a:lnTo>
                  <a:pt x="4230" y="4247"/>
                </a:lnTo>
                <a:lnTo>
                  <a:pt x="4230" y="8512"/>
                </a:lnTo>
                <a:lnTo>
                  <a:pt x="1" y="8512"/>
                </a:lnTo>
                <a:lnTo>
                  <a:pt x="1" y="12758"/>
                </a:lnTo>
                <a:lnTo>
                  <a:pt x="1" y="17022"/>
                </a:lnTo>
                <a:lnTo>
                  <a:pt x="1" y="21269"/>
                </a:lnTo>
                <a:lnTo>
                  <a:pt x="4230" y="21269"/>
                </a:lnTo>
                <a:lnTo>
                  <a:pt x="4230" y="25516"/>
                </a:lnTo>
                <a:lnTo>
                  <a:pt x="8494" y="25516"/>
                </a:lnTo>
                <a:lnTo>
                  <a:pt x="8494" y="29780"/>
                </a:lnTo>
                <a:lnTo>
                  <a:pt x="12758" y="29780"/>
                </a:lnTo>
                <a:lnTo>
                  <a:pt x="12758" y="34027"/>
                </a:lnTo>
                <a:lnTo>
                  <a:pt x="16987" y="34027"/>
                </a:lnTo>
                <a:lnTo>
                  <a:pt x="16987" y="38273"/>
                </a:lnTo>
                <a:lnTo>
                  <a:pt x="21252" y="38273"/>
                </a:lnTo>
                <a:lnTo>
                  <a:pt x="21252" y="42537"/>
                </a:lnTo>
                <a:lnTo>
                  <a:pt x="25516" y="42537"/>
                </a:lnTo>
                <a:lnTo>
                  <a:pt x="25516" y="38273"/>
                </a:lnTo>
                <a:lnTo>
                  <a:pt x="29745" y="38273"/>
                </a:lnTo>
                <a:lnTo>
                  <a:pt x="29745" y="34027"/>
                </a:lnTo>
                <a:lnTo>
                  <a:pt x="34009" y="34027"/>
                </a:lnTo>
                <a:lnTo>
                  <a:pt x="34009" y="29780"/>
                </a:lnTo>
                <a:lnTo>
                  <a:pt x="38273" y="29780"/>
                </a:lnTo>
                <a:lnTo>
                  <a:pt x="38273" y="25516"/>
                </a:lnTo>
                <a:lnTo>
                  <a:pt x="42520" y="25516"/>
                </a:lnTo>
                <a:lnTo>
                  <a:pt x="42520" y="21269"/>
                </a:lnTo>
                <a:lnTo>
                  <a:pt x="46767" y="21269"/>
                </a:lnTo>
                <a:lnTo>
                  <a:pt x="46767" y="17022"/>
                </a:lnTo>
                <a:lnTo>
                  <a:pt x="46767" y="12758"/>
                </a:lnTo>
                <a:lnTo>
                  <a:pt x="46767" y="8512"/>
                </a:lnTo>
                <a:lnTo>
                  <a:pt x="42520" y="8512"/>
                </a:lnTo>
                <a:lnTo>
                  <a:pt x="42520" y="4247"/>
                </a:lnTo>
                <a:lnTo>
                  <a:pt x="38273" y="4247"/>
                </a:lnTo>
                <a:lnTo>
                  <a:pt x="38273" y="1"/>
                </a:lnTo>
                <a:lnTo>
                  <a:pt x="29745" y="1"/>
                </a:lnTo>
                <a:lnTo>
                  <a:pt x="29745" y="4247"/>
                </a:lnTo>
                <a:lnTo>
                  <a:pt x="25516" y="4247"/>
                </a:lnTo>
                <a:lnTo>
                  <a:pt x="25516" y="8512"/>
                </a:lnTo>
                <a:lnTo>
                  <a:pt x="21252" y="8512"/>
                </a:lnTo>
                <a:lnTo>
                  <a:pt x="21252" y="4247"/>
                </a:lnTo>
                <a:lnTo>
                  <a:pt x="16987" y="4247"/>
                </a:lnTo>
                <a:lnTo>
                  <a:pt x="16987" y="1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290;p17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Google Shape;291;p17"/>
          <p:cNvPicPr/>
          <p:nvPr/>
        </p:nvPicPr>
        <p:blipFill>
          <a:blip r:embed="rId3">
            <a:alphaModFix amt="52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6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9" name="Google Shape;293;p17"/>
          <p:cNvGrpSpPr/>
          <p:nvPr/>
        </p:nvGrpSpPr>
        <p:grpSpPr>
          <a:xfrm>
            <a:off x="368640" y="-360"/>
            <a:ext cx="237960" cy="1216080"/>
            <a:chOff x="368640" y="-360"/>
            <a:chExt cx="237960" cy="1216080"/>
          </a:xfrm>
        </p:grpSpPr>
        <p:cxnSp>
          <p:nvCxnSpPr>
            <p:cNvPr id="160" name="Google Shape;294;p17"/>
            <p:cNvCxnSpPr/>
            <p:nvPr/>
          </p:nvCxnSpPr>
          <p:spPr>
            <a:xfrm>
              <a:off x="368640" y="-360"/>
              <a:ext cx="360" cy="121644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161" name="Google Shape;295;p17"/>
            <p:cNvCxnSpPr/>
            <p:nvPr/>
          </p:nvCxnSpPr>
          <p:spPr>
            <a:xfrm>
              <a:off x="606600" y="-360"/>
              <a:ext cx="360" cy="5245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162" name="Google Shape;296;p17"/>
          <p:cNvCxnSpPr/>
          <p:nvPr/>
        </p:nvCxnSpPr>
        <p:spPr>
          <a:xfrm flipV="1">
            <a:off x="8815320" y="3245400"/>
            <a:ext cx="360" cy="189828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163" name="Google Shape;297;p17"/>
          <p:cNvGrpSpPr/>
          <p:nvPr/>
        </p:nvGrpSpPr>
        <p:grpSpPr>
          <a:xfrm>
            <a:off x="187560" y="1404000"/>
            <a:ext cx="369000" cy="553680"/>
            <a:chOff x="187560" y="1404000"/>
            <a:chExt cx="369000" cy="553680"/>
          </a:xfrm>
        </p:grpSpPr>
        <p:sp>
          <p:nvSpPr>
            <p:cNvPr id="164" name="Google Shape;298;p17"/>
            <p:cNvSpPr/>
            <p:nvPr/>
          </p:nvSpPr>
          <p:spPr>
            <a:xfrm>
              <a:off x="187560" y="1404000"/>
              <a:ext cx="369000" cy="553680"/>
            </a:xfrm>
            <a:custGeom>
              <a:avLst/>
              <a:gdLst>
                <a:gd name="textAreaLeft" fmla="*/ 0 w 369000"/>
                <a:gd name="textAreaRight" fmla="*/ 36936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" name="Google Shape;299;p17"/>
            <p:cNvSpPr/>
            <p:nvPr/>
          </p:nvSpPr>
          <p:spPr>
            <a:xfrm>
              <a:off x="495000" y="16506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" name="Google Shape;300;p17"/>
            <p:cNvSpPr/>
            <p:nvPr/>
          </p:nvSpPr>
          <p:spPr>
            <a:xfrm>
              <a:off x="433440" y="15886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" name="Google Shape;301;p17"/>
            <p:cNvSpPr/>
            <p:nvPr/>
          </p:nvSpPr>
          <p:spPr>
            <a:xfrm>
              <a:off x="433440" y="17114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" name="Google Shape;302;p17"/>
            <p:cNvSpPr/>
            <p:nvPr/>
          </p:nvSpPr>
          <p:spPr>
            <a:xfrm>
              <a:off x="372240" y="17730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" name="Google Shape;303;p17"/>
            <p:cNvSpPr/>
            <p:nvPr/>
          </p:nvSpPr>
          <p:spPr>
            <a:xfrm>
              <a:off x="310680" y="18349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" name="Google Shape;304;p17"/>
            <p:cNvSpPr/>
            <p:nvPr/>
          </p:nvSpPr>
          <p:spPr>
            <a:xfrm>
              <a:off x="372240" y="15271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" name="Google Shape;305;p17"/>
            <p:cNvSpPr/>
            <p:nvPr/>
          </p:nvSpPr>
          <p:spPr>
            <a:xfrm>
              <a:off x="310680" y="14655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" name="Google Shape;306;p17"/>
            <p:cNvSpPr/>
            <p:nvPr/>
          </p:nvSpPr>
          <p:spPr>
            <a:xfrm>
              <a:off x="249120" y="14040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" name="Google Shape;307;p17"/>
            <p:cNvSpPr/>
            <p:nvPr/>
          </p:nvSpPr>
          <p:spPr>
            <a:xfrm>
              <a:off x="249120" y="18964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4" name="Google Shape;308;p17"/>
            <p:cNvSpPr/>
            <p:nvPr/>
          </p:nvSpPr>
          <p:spPr>
            <a:xfrm>
              <a:off x="187560" y="1465560"/>
              <a:ext cx="61200" cy="43056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cxnSp>
        <p:nvCxnSpPr>
          <p:cNvPr id="175" name="Google Shape;309;p17"/>
          <p:cNvCxnSpPr/>
          <p:nvPr/>
        </p:nvCxnSpPr>
        <p:spPr>
          <a:xfrm>
            <a:off x="7637400" y="-360"/>
            <a:ext cx="360" cy="41832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176" name="Google Shape;310;p17"/>
          <p:cNvSpPr/>
          <p:nvPr/>
        </p:nvSpPr>
        <p:spPr>
          <a:xfrm>
            <a:off x="8510760" y="2598840"/>
            <a:ext cx="608760" cy="553680"/>
          </a:xfrm>
          <a:custGeom>
            <a:avLst/>
            <a:gdLst>
              <a:gd name="textAreaLeft" fmla="*/ 0 w 608760"/>
              <a:gd name="textAreaRight" fmla="*/ 609120 w 608760"/>
              <a:gd name="textAreaTop" fmla="*/ 0 h 553680"/>
              <a:gd name="textAreaBottom" fmla="*/ 554040 h 553680"/>
            </a:gdLst>
            <a:ahLst/>
            <a:cxnLst/>
            <a:rect l="textAreaLeft" t="textAreaTop" r="textAreaRight" b="textAreaBottom"/>
            <a:pathLst>
              <a:path w="46767" h="42538">
                <a:moveTo>
                  <a:pt x="8494" y="1"/>
                </a:moveTo>
                <a:lnTo>
                  <a:pt x="8494" y="4247"/>
                </a:lnTo>
                <a:lnTo>
                  <a:pt x="4230" y="4247"/>
                </a:lnTo>
                <a:lnTo>
                  <a:pt x="4230" y="8512"/>
                </a:lnTo>
                <a:lnTo>
                  <a:pt x="1" y="8512"/>
                </a:lnTo>
                <a:lnTo>
                  <a:pt x="1" y="12758"/>
                </a:lnTo>
                <a:lnTo>
                  <a:pt x="1" y="17022"/>
                </a:lnTo>
                <a:lnTo>
                  <a:pt x="1" y="21269"/>
                </a:lnTo>
                <a:lnTo>
                  <a:pt x="4230" y="21269"/>
                </a:lnTo>
                <a:lnTo>
                  <a:pt x="4230" y="25516"/>
                </a:lnTo>
                <a:lnTo>
                  <a:pt x="8494" y="25516"/>
                </a:lnTo>
                <a:lnTo>
                  <a:pt x="8494" y="29780"/>
                </a:lnTo>
                <a:lnTo>
                  <a:pt x="12758" y="29780"/>
                </a:lnTo>
                <a:lnTo>
                  <a:pt x="12758" y="34027"/>
                </a:lnTo>
                <a:lnTo>
                  <a:pt x="16987" y="34027"/>
                </a:lnTo>
                <a:lnTo>
                  <a:pt x="16987" y="38273"/>
                </a:lnTo>
                <a:lnTo>
                  <a:pt x="21252" y="38273"/>
                </a:lnTo>
                <a:lnTo>
                  <a:pt x="21252" y="42537"/>
                </a:lnTo>
                <a:lnTo>
                  <a:pt x="25516" y="42537"/>
                </a:lnTo>
                <a:lnTo>
                  <a:pt x="25516" y="38273"/>
                </a:lnTo>
                <a:lnTo>
                  <a:pt x="29745" y="38273"/>
                </a:lnTo>
                <a:lnTo>
                  <a:pt x="29745" y="34027"/>
                </a:lnTo>
                <a:lnTo>
                  <a:pt x="34009" y="34027"/>
                </a:lnTo>
                <a:lnTo>
                  <a:pt x="34009" y="29780"/>
                </a:lnTo>
                <a:lnTo>
                  <a:pt x="38273" y="29780"/>
                </a:lnTo>
                <a:lnTo>
                  <a:pt x="38273" y="25516"/>
                </a:lnTo>
                <a:lnTo>
                  <a:pt x="42520" y="25516"/>
                </a:lnTo>
                <a:lnTo>
                  <a:pt x="42520" y="21269"/>
                </a:lnTo>
                <a:lnTo>
                  <a:pt x="46767" y="21269"/>
                </a:lnTo>
                <a:lnTo>
                  <a:pt x="46767" y="17022"/>
                </a:lnTo>
                <a:lnTo>
                  <a:pt x="46767" y="12758"/>
                </a:lnTo>
                <a:lnTo>
                  <a:pt x="46767" y="8512"/>
                </a:lnTo>
                <a:lnTo>
                  <a:pt x="42520" y="8512"/>
                </a:lnTo>
                <a:lnTo>
                  <a:pt x="42520" y="4247"/>
                </a:lnTo>
                <a:lnTo>
                  <a:pt x="38273" y="4247"/>
                </a:lnTo>
                <a:lnTo>
                  <a:pt x="38273" y="1"/>
                </a:lnTo>
                <a:lnTo>
                  <a:pt x="29745" y="1"/>
                </a:lnTo>
                <a:lnTo>
                  <a:pt x="29745" y="4247"/>
                </a:lnTo>
                <a:lnTo>
                  <a:pt x="25516" y="4247"/>
                </a:lnTo>
                <a:lnTo>
                  <a:pt x="25516" y="8512"/>
                </a:lnTo>
                <a:lnTo>
                  <a:pt x="21252" y="8512"/>
                </a:lnTo>
                <a:lnTo>
                  <a:pt x="21252" y="4247"/>
                </a:lnTo>
                <a:lnTo>
                  <a:pt x="16987" y="4247"/>
                </a:lnTo>
                <a:lnTo>
                  <a:pt x="16987" y="1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6;p5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6" name="Google Shape;57;p5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18" name="Google Shape;63;p5"/>
          <p:cNvGrpSpPr/>
          <p:nvPr/>
        </p:nvGrpSpPr>
        <p:grpSpPr>
          <a:xfrm>
            <a:off x="444600" y="-360"/>
            <a:ext cx="238320" cy="1216080"/>
            <a:chOff x="444600" y="-360"/>
            <a:chExt cx="238320" cy="1216080"/>
          </a:xfrm>
        </p:grpSpPr>
        <p:cxnSp>
          <p:nvCxnSpPr>
            <p:cNvPr id="519" name="Google Shape;64;p5"/>
            <p:cNvCxnSpPr/>
            <p:nvPr/>
          </p:nvCxnSpPr>
          <p:spPr>
            <a:xfrm>
              <a:off x="444600" y="-360"/>
              <a:ext cx="360" cy="121644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520" name="Google Shape;65;p5"/>
            <p:cNvCxnSpPr/>
            <p:nvPr/>
          </p:nvCxnSpPr>
          <p:spPr>
            <a:xfrm>
              <a:off x="682920" y="-360"/>
              <a:ext cx="360" cy="5245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521" name="Google Shape;66;p5"/>
          <p:cNvCxnSpPr/>
          <p:nvPr/>
        </p:nvCxnSpPr>
        <p:spPr>
          <a:xfrm flipV="1">
            <a:off x="4590720" y="4732920"/>
            <a:ext cx="360" cy="41076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cxnSp>
        <p:nvCxnSpPr>
          <p:cNvPr id="522" name="Google Shape;67;p5"/>
          <p:cNvCxnSpPr/>
          <p:nvPr/>
        </p:nvCxnSpPr>
        <p:spPr>
          <a:xfrm>
            <a:off x="8700840" y="0"/>
            <a:ext cx="360" cy="76284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523" name="Google Shape;68;p5"/>
          <p:cNvGrpSpPr/>
          <p:nvPr/>
        </p:nvGrpSpPr>
        <p:grpSpPr>
          <a:xfrm>
            <a:off x="8473320" y="860040"/>
            <a:ext cx="455400" cy="385560"/>
            <a:chOff x="8473320" y="860040"/>
            <a:chExt cx="455400" cy="385560"/>
          </a:xfrm>
        </p:grpSpPr>
        <p:sp>
          <p:nvSpPr>
            <p:cNvPr id="524" name="Google Shape;69;p5"/>
            <p:cNvSpPr/>
            <p:nvPr/>
          </p:nvSpPr>
          <p:spPr>
            <a:xfrm flipV="1">
              <a:off x="8473320" y="860400"/>
              <a:ext cx="455400" cy="38520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360 h 385200"/>
                <a:gd name="textAreaBottom" fmla="*/ 385920 h 385200"/>
              </a:gdLst>
              <a:ahLst/>
              <a:cxnLst/>
              <a:rect l="textAreaLeft" t="textAreaTop" r="textAreaRight" b="textAreaBottom"/>
              <a:pathLst>
                <a:path w="29517" h="24968">
                  <a:moveTo>
                    <a:pt x="13621" y="0"/>
                  </a:moveTo>
                  <a:lnTo>
                    <a:pt x="13621" y="2262"/>
                  </a:lnTo>
                  <a:lnTo>
                    <a:pt x="11359" y="2262"/>
                  </a:lnTo>
                  <a:lnTo>
                    <a:pt x="11359" y="4548"/>
                  </a:lnTo>
                  <a:lnTo>
                    <a:pt x="9085" y="4548"/>
                  </a:lnTo>
                  <a:lnTo>
                    <a:pt x="9085" y="6810"/>
                  </a:lnTo>
                  <a:lnTo>
                    <a:pt x="6823" y="6810"/>
                  </a:lnTo>
                  <a:lnTo>
                    <a:pt x="6823" y="9061"/>
                  </a:lnTo>
                  <a:lnTo>
                    <a:pt x="4549" y="9061"/>
                  </a:lnTo>
                  <a:lnTo>
                    <a:pt x="4549" y="11347"/>
                  </a:lnTo>
                  <a:lnTo>
                    <a:pt x="2275" y="11347"/>
                  </a:lnTo>
                  <a:lnTo>
                    <a:pt x="2275" y="13609"/>
                  </a:lnTo>
                  <a:lnTo>
                    <a:pt x="1" y="13609"/>
                  </a:lnTo>
                  <a:lnTo>
                    <a:pt x="1" y="15883"/>
                  </a:lnTo>
                  <a:lnTo>
                    <a:pt x="9085" y="15883"/>
                  </a:lnTo>
                  <a:lnTo>
                    <a:pt x="9085" y="24967"/>
                  </a:lnTo>
                  <a:lnTo>
                    <a:pt x="20432" y="24967"/>
                  </a:lnTo>
                  <a:lnTo>
                    <a:pt x="20432" y="15883"/>
                  </a:lnTo>
                  <a:lnTo>
                    <a:pt x="29516" y="15883"/>
                  </a:lnTo>
                  <a:lnTo>
                    <a:pt x="29516" y="13609"/>
                  </a:lnTo>
                  <a:lnTo>
                    <a:pt x="27242" y="13609"/>
                  </a:lnTo>
                  <a:lnTo>
                    <a:pt x="27242" y="11347"/>
                  </a:lnTo>
                  <a:lnTo>
                    <a:pt x="24980" y="11347"/>
                  </a:lnTo>
                  <a:lnTo>
                    <a:pt x="24980" y="9061"/>
                  </a:lnTo>
                  <a:lnTo>
                    <a:pt x="22706" y="9061"/>
                  </a:lnTo>
                  <a:lnTo>
                    <a:pt x="22706" y="6810"/>
                  </a:lnTo>
                  <a:lnTo>
                    <a:pt x="20432" y="6810"/>
                  </a:lnTo>
                  <a:lnTo>
                    <a:pt x="20432" y="4548"/>
                  </a:lnTo>
                  <a:lnTo>
                    <a:pt x="18158" y="4548"/>
                  </a:lnTo>
                  <a:lnTo>
                    <a:pt x="18158" y="2262"/>
                  </a:lnTo>
                  <a:lnTo>
                    <a:pt x="15895" y="2262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5" name="Google Shape;70;p5"/>
            <p:cNvSpPr/>
            <p:nvPr/>
          </p:nvSpPr>
          <p:spPr>
            <a:xfrm flipV="1">
              <a:off x="8648640" y="11757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2" y="2262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" name="Google Shape;71;p5"/>
            <p:cNvSpPr/>
            <p:nvPr/>
          </p:nvSpPr>
          <p:spPr>
            <a:xfrm flipV="1">
              <a:off x="8683560" y="12106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4">
                  <a:moveTo>
                    <a:pt x="0" y="1"/>
                  </a:moveTo>
                  <a:lnTo>
                    <a:pt x="0" y="2263"/>
                  </a:lnTo>
                  <a:lnTo>
                    <a:pt x="2262" y="2263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" name="Google Shape;72;p5"/>
            <p:cNvSpPr/>
            <p:nvPr/>
          </p:nvSpPr>
          <p:spPr>
            <a:xfrm flipV="1">
              <a:off x="8613720" y="11408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0"/>
                  </a:moveTo>
                  <a:lnTo>
                    <a:pt x="1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" name="Google Shape;73;p5"/>
            <p:cNvSpPr/>
            <p:nvPr/>
          </p:nvSpPr>
          <p:spPr>
            <a:xfrm flipV="1">
              <a:off x="8578440" y="11059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" name="Google Shape;74;p5"/>
            <p:cNvSpPr/>
            <p:nvPr/>
          </p:nvSpPr>
          <p:spPr>
            <a:xfrm flipV="1">
              <a:off x="8543160" y="10706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" name="Google Shape;75;p5"/>
            <p:cNvSpPr/>
            <p:nvPr/>
          </p:nvSpPr>
          <p:spPr>
            <a:xfrm flipV="1">
              <a:off x="8508240" y="10357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" name="Google Shape;76;p5"/>
            <p:cNvSpPr/>
            <p:nvPr/>
          </p:nvSpPr>
          <p:spPr>
            <a:xfrm flipV="1">
              <a:off x="8473320" y="1000800"/>
              <a:ext cx="174960" cy="3456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48" h="2263">
                  <a:moveTo>
                    <a:pt x="1" y="1"/>
                  </a:moveTo>
                  <a:lnTo>
                    <a:pt x="1" y="2263"/>
                  </a:lnTo>
                  <a:lnTo>
                    <a:pt x="11347" y="22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" name="Google Shape;77;p5"/>
            <p:cNvSpPr/>
            <p:nvPr/>
          </p:nvSpPr>
          <p:spPr>
            <a:xfrm flipV="1">
              <a:off x="8613360" y="86040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0"/>
                  </a:moveTo>
                  <a:lnTo>
                    <a:pt x="1" y="2262"/>
                  </a:lnTo>
                  <a:lnTo>
                    <a:pt x="11336" y="2262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" name="Google Shape;78;p5"/>
            <p:cNvSpPr/>
            <p:nvPr/>
          </p:nvSpPr>
          <p:spPr>
            <a:xfrm flipV="1">
              <a:off x="8613720" y="85968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4" h="9086">
                  <a:moveTo>
                    <a:pt x="1" y="1"/>
                  </a:moveTo>
                  <a:lnTo>
                    <a:pt x="1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" name="Google Shape;79;p5"/>
            <p:cNvSpPr/>
            <p:nvPr/>
          </p:nvSpPr>
          <p:spPr>
            <a:xfrm flipV="1">
              <a:off x="8718480" y="11757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" name="Google Shape;80;p5"/>
            <p:cNvSpPr/>
            <p:nvPr/>
          </p:nvSpPr>
          <p:spPr>
            <a:xfrm flipV="1">
              <a:off x="8753760" y="11408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" name="Google Shape;81;p5"/>
            <p:cNvSpPr/>
            <p:nvPr/>
          </p:nvSpPr>
          <p:spPr>
            <a:xfrm flipV="1">
              <a:off x="8788680" y="11059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" name="Google Shape;82;p5"/>
            <p:cNvSpPr/>
            <p:nvPr/>
          </p:nvSpPr>
          <p:spPr>
            <a:xfrm flipV="1">
              <a:off x="8823600" y="10706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" name="Google Shape;83;p5"/>
            <p:cNvSpPr/>
            <p:nvPr/>
          </p:nvSpPr>
          <p:spPr>
            <a:xfrm flipV="1">
              <a:off x="8858520" y="10357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" name="Google Shape;84;p5"/>
            <p:cNvSpPr/>
            <p:nvPr/>
          </p:nvSpPr>
          <p:spPr>
            <a:xfrm flipV="1">
              <a:off x="8753400" y="100080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1"/>
                  </a:moveTo>
                  <a:lnTo>
                    <a:pt x="1" y="2263"/>
                  </a:lnTo>
                  <a:lnTo>
                    <a:pt x="11335" y="2263"/>
                  </a:lnTo>
                  <a:lnTo>
                    <a:pt x="11335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" name="Google Shape;85;p5"/>
            <p:cNvSpPr/>
            <p:nvPr/>
          </p:nvSpPr>
          <p:spPr>
            <a:xfrm flipV="1">
              <a:off x="8753760" y="85968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3" h="9086">
                  <a:moveTo>
                    <a:pt x="0" y="1"/>
                  </a:moveTo>
                  <a:lnTo>
                    <a:pt x="0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41" name="Google Shape;86;p5"/>
          <p:cNvSpPr/>
          <p:nvPr/>
        </p:nvSpPr>
        <p:spPr>
          <a:xfrm>
            <a:off x="141480" y="1332000"/>
            <a:ext cx="608760" cy="553680"/>
          </a:xfrm>
          <a:custGeom>
            <a:avLst/>
            <a:gdLst>
              <a:gd name="textAreaLeft" fmla="*/ 0 w 608760"/>
              <a:gd name="textAreaRight" fmla="*/ 609120 w 608760"/>
              <a:gd name="textAreaTop" fmla="*/ 0 h 553680"/>
              <a:gd name="textAreaBottom" fmla="*/ 554040 h 553680"/>
            </a:gdLst>
            <a:ahLst/>
            <a:cxnLst/>
            <a:rect l="textAreaLeft" t="textAreaTop" r="textAreaRight" b="textAreaBottom"/>
            <a:pathLst>
              <a:path w="46767" h="42538">
                <a:moveTo>
                  <a:pt x="8494" y="1"/>
                </a:moveTo>
                <a:lnTo>
                  <a:pt x="8494" y="4247"/>
                </a:lnTo>
                <a:lnTo>
                  <a:pt x="4230" y="4247"/>
                </a:lnTo>
                <a:lnTo>
                  <a:pt x="4230" y="8512"/>
                </a:lnTo>
                <a:lnTo>
                  <a:pt x="1" y="8512"/>
                </a:lnTo>
                <a:lnTo>
                  <a:pt x="1" y="12758"/>
                </a:lnTo>
                <a:lnTo>
                  <a:pt x="1" y="17022"/>
                </a:lnTo>
                <a:lnTo>
                  <a:pt x="1" y="21269"/>
                </a:lnTo>
                <a:lnTo>
                  <a:pt x="4230" y="21269"/>
                </a:lnTo>
                <a:lnTo>
                  <a:pt x="4230" y="25516"/>
                </a:lnTo>
                <a:lnTo>
                  <a:pt x="8494" y="25516"/>
                </a:lnTo>
                <a:lnTo>
                  <a:pt x="8494" y="29780"/>
                </a:lnTo>
                <a:lnTo>
                  <a:pt x="12758" y="29780"/>
                </a:lnTo>
                <a:lnTo>
                  <a:pt x="12758" y="34027"/>
                </a:lnTo>
                <a:lnTo>
                  <a:pt x="16987" y="34027"/>
                </a:lnTo>
                <a:lnTo>
                  <a:pt x="16987" y="38273"/>
                </a:lnTo>
                <a:lnTo>
                  <a:pt x="21252" y="38273"/>
                </a:lnTo>
                <a:lnTo>
                  <a:pt x="21252" y="42537"/>
                </a:lnTo>
                <a:lnTo>
                  <a:pt x="25516" y="42537"/>
                </a:lnTo>
                <a:lnTo>
                  <a:pt x="25516" y="38273"/>
                </a:lnTo>
                <a:lnTo>
                  <a:pt x="29745" y="38273"/>
                </a:lnTo>
                <a:lnTo>
                  <a:pt x="29745" y="34027"/>
                </a:lnTo>
                <a:lnTo>
                  <a:pt x="34009" y="34027"/>
                </a:lnTo>
                <a:lnTo>
                  <a:pt x="34009" y="29780"/>
                </a:lnTo>
                <a:lnTo>
                  <a:pt x="38273" y="29780"/>
                </a:lnTo>
                <a:lnTo>
                  <a:pt x="38273" y="25516"/>
                </a:lnTo>
                <a:lnTo>
                  <a:pt x="42520" y="25516"/>
                </a:lnTo>
                <a:lnTo>
                  <a:pt x="42520" y="21269"/>
                </a:lnTo>
                <a:lnTo>
                  <a:pt x="46767" y="21269"/>
                </a:lnTo>
                <a:lnTo>
                  <a:pt x="46767" y="17022"/>
                </a:lnTo>
                <a:lnTo>
                  <a:pt x="46767" y="12758"/>
                </a:lnTo>
                <a:lnTo>
                  <a:pt x="46767" y="8512"/>
                </a:lnTo>
                <a:lnTo>
                  <a:pt x="42520" y="8512"/>
                </a:lnTo>
                <a:lnTo>
                  <a:pt x="42520" y="4247"/>
                </a:lnTo>
                <a:lnTo>
                  <a:pt x="38273" y="4247"/>
                </a:lnTo>
                <a:lnTo>
                  <a:pt x="38273" y="1"/>
                </a:lnTo>
                <a:lnTo>
                  <a:pt x="29745" y="1"/>
                </a:lnTo>
                <a:lnTo>
                  <a:pt x="29745" y="4247"/>
                </a:lnTo>
                <a:lnTo>
                  <a:pt x="25516" y="4247"/>
                </a:lnTo>
                <a:lnTo>
                  <a:pt x="25516" y="8512"/>
                </a:lnTo>
                <a:lnTo>
                  <a:pt x="21252" y="8512"/>
                </a:lnTo>
                <a:lnTo>
                  <a:pt x="21252" y="4247"/>
                </a:lnTo>
                <a:lnTo>
                  <a:pt x="16987" y="4247"/>
                </a:lnTo>
                <a:lnTo>
                  <a:pt x="16987" y="1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189;p1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Google Shape;190;p13"/>
          <p:cNvPicPr/>
          <p:nvPr/>
        </p:nvPicPr>
        <p:blipFill>
          <a:blip r:embed="rId3">
            <a:alphaModFix amt="52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6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2083680" y="1373760"/>
            <a:ext cx="103680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ru-RU" sz="2300" b="0" u="none" strike="noStrike">
                <a:solidFill>
                  <a:schemeClr val="dk2"/>
                </a:solidFill>
                <a:effectLst/>
                <a:uFillTx/>
                <a:latin typeface="Press Start 2P"/>
                <a:ea typeface="Press Start 2P"/>
              </a:rPr>
              <a:t>xx%</a:t>
            </a:r>
            <a:endParaRPr lang="ru-RU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title"/>
          </p:nvPr>
        </p:nvSpPr>
        <p:spPr>
          <a:xfrm>
            <a:off x="2083680" y="1897560"/>
            <a:ext cx="103680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ru-RU" sz="2300" b="0" u="none" strike="noStrike">
                <a:solidFill>
                  <a:schemeClr val="dk2"/>
                </a:solidFill>
                <a:effectLst/>
                <a:uFillTx/>
                <a:latin typeface="Press Start 2P"/>
                <a:ea typeface="Press Start 2P"/>
              </a:rPr>
              <a:t>xx%</a:t>
            </a:r>
            <a:endParaRPr lang="ru-RU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title"/>
          </p:nvPr>
        </p:nvSpPr>
        <p:spPr>
          <a:xfrm>
            <a:off x="2083680" y="2421360"/>
            <a:ext cx="103680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ru-RU" sz="2300" b="0" u="none" strike="noStrike">
                <a:solidFill>
                  <a:schemeClr val="dk2"/>
                </a:solidFill>
                <a:effectLst/>
                <a:uFillTx/>
                <a:latin typeface="Press Start 2P"/>
                <a:ea typeface="Press Start 2P"/>
              </a:rPr>
              <a:t>xx%</a:t>
            </a:r>
            <a:endParaRPr lang="ru-RU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title"/>
          </p:nvPr>
        </p:nvSpPr>
        <p:spPr>
          <a:xfrm>
            <a:off x="2083680" y="2945160"/>
            <a:ext cx="103680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ru-RU" sz="2300" b="0" u="none" strike="noStrike">
                <a:solidFill>
                  <a:schemeClr val="dk2"/>
                </a:solidFill>
                <a:effectLst/>
                <a:uFillTx/>
                <a:latin typeface="Press Start 2P"/>
                <a:ea typeface="Press Start 2P"/>
              </a:rPr>
              <a:t>xx%</a:t>
            </a:r>
            <a:endParaRPr lang="ru-RU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title"/>
          </p:nvPr>
        </p:nvSpPr>
        <p:spPr>
          <a:xfrm>
            <a:off x="2083680" y="3468960"/>
            <a:ext cx="103680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ru-RU" sz="2300" b="0" u="none" strike="noStrike">
                <a:solidFill>
                  <a:schemeClr val="dk2"/>
                </a:solidFill>
                <a:effectLst/>
                <a:uFillTx/>
                <a:latin typeface="Press Start 2P"/>
                <a:ea typeface="Press Start 2P"/>
              </a:rPr>
              <a:t>xx%</a:t>
            </a:r>
            <a:endParaRPr lang="ru-RU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 type="title"/>
          </p:nvPr>
        </p:nvSpPr>
        <p:spPr>
          <a:xfrm>
            <a:off x="2083680" y="3992760"/>
            <a:ext cx="1036800" cy="4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ru-RU" sz="2300" b="0" u="none" strike="noStrike">
                <a:solidFill>
                  <a:schemeClr val="dk2"/>
                </a:solidFill>
                <a:effectLst/>
                <a:uFillTx/>
                <a:latin typeface="Press Start 2P"/>
                <a:ea typeface="Press Start 2P"/>
              </a:rPr>
              <a:t>xx%</a:t>
            </a:r>
            <a:endParaRPr lang="ru-RU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4" name="Google Shape;204;p13"/>
          <p:cNvGrpSpPr/>
          <p:nvPr/>
        </p:nvGrpSpPr>
        <p:grpSpPr>
          <a:xfrm>
            <a:off x="8245800" y="1048680"/>
            <a:ext cx="369360" cy="553680"/>
            <a:chOff x="8245800" y="1048680"/>
            <a:chExt cx="369360" cy="553680"/>
          </a:xfrm>
        </p:grpSpPr>
        <p:sp>
          <p:nvSpPr>
            <p:cNvPr id="75" name="Google Shape;205;p13"/>
            <p:cNvSpPr/>
            <p:nvPr/>
          </p:nvSpPr>
          <p:spPr>
            <a:xfrm flipH="1">
              <a:off x="8245440" y="1048680"/>
              <a:ext cx="369000" cy="553680"/>
            </a:xfrm>
            <a:custGeom>
              <a:avLst/>
              <a:gdLst>
                <a:gd name="textAreaLeft" fmla="*/ -360 w 369000"/>
                <a:gd name="textAreaRight" fmla="*/ 36900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" name="Google Shape;206;p13"/>
            <p:cNvSpPr/>
            <p:nvPr/>
          </p:nvSpPr>
          <p:spPr>
            <a:xfrm flipH="1">
              <a:off x="8246160" y="129492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" name="Google Shape;207;p13"/>
            <p:cNvSpPr/>
            <p:nvPr/>
          </p:nvSpPr>
          <p:spPr>
            <a:xfrm flipH="1">
              <a:off x="8307720" y="123336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" name="Google Shape;208;p13"/>
            <p:cNvSpPr/>
            <p:nvPr/>
          </p:nvSpPr>
          <p:spPr>
            <a:xfrm flipH="1">
              <a:off x="8307720" y="135612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" name="Google Shape;209;p13"/>
            <p:cNvSpPr/>
            <p:nvPr/>
          </p:nvSpPr>
          <p:spPr>
            <a:xfrm flipH="1">
              <a:off x="8368920" y="141768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" name="Google Shape;210;p13"/>
            <p:cNvSpPr/>
            <p:nvPr/>
          </p:nvSpPr>
          <p:spPr>
            <a:xfrm flipH="1">
              <a:off x="8430480" y="147960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" name="Google Shape;211;p13"/>
            <p:cNvSpPr/>
            <p:nvPr/>
          </p:nvSpPr>
          <p:spPr>
            <a:xfrm flipH="1">
              <a:off x="8368920" y="117180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" name="Google Shape;212;p13"/>
            <p:cNvSpPr/>
            <p:nvPr/>
          </p:nvSpPr>
          <p:spPr>
            <a:xfrm flipH="1">
              <a:off x="8430480" y="111024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" name="Google Shape;213;p13"/>
            <p:cNvSpPr/>
            <p:nvPr/>
          </p:nvSpPr>
          <p:spPr>
            <a:xfrm flipH="1">
              <a:off x="8492040" y="104868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" name="Google Shape;214;p13"/>
            <p:cNvSpPr/>
            <p:nvPr/>
          </p:nvSpPr>
          <p:spPr>
            <a:xfrm flipH="1">
              <a:off x="8492040" y="154116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" name="Google Shape;215;p13"/>
            <p:cNvSpPr/>
            <p:nvPr/>
          </p:nvSpPr>
          <p:spPr>
            <a:xfrm flipH="1">
              <a:off x="8553960" y="1110240"/>
              <a:ext cx="61200" cy="43056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cxnSp>
        <p:nvCxnSpPr>
          <p:cNvPr id="86" name="Google Shape;216;p13"/>
          <p:cNvCxnSpPr/>
          <p:nvPr/>
        </p:nvCxnSpPr>
        <p:spPr>
          <a:xfrm>
            <a:off x="8735760" y="0"/>
            <a:ext cx="360" cy="157356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87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218;p14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Google Shape;219;p14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874520" y="2990160"/>
            <a:ext cx="5394600" cy="53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1" name="Google Shape;222;p14"/>
          <p:cNvGrpSpPr/>
          <p:nvPr/>
        </p:nvGrpSpPr>
        <p:grpSpPr>
          <a:xfrm>
            <a:off x="673200" y="-360"/>
            <a:ext cx="238320" cy="1216080"/>
            <a:chOff x="673200" y="-360"/>
            <a:chExt cx="238320" cy="1216080"/>
          </a:xfrm>
        </p:grpSpPr>
        <p:cxnSp>
          <p:nvCxnSpPr>
            <p:cNvPr id="92" name="Google Shape;223;p14"/>
            <p:cNvCxnSpPr/>
            <p:nvPr/>
          </p:nvCxnSpPr>
          <p:spPr>
            <a:xfrm>
              <a:off x="673200" y="-360"/>
              <a:ext cx="360" cy="121644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93" name="Google Shape;224;p14"/>
            <p:cNvCxnSpPr/>
            <p:nvPr/>
          </p:nvCxnSpPr>
          <p:spPr>
            <a:xfrm>
              <a:off x="911520" y="-360"/>
              <a:ext cx="360" cy="5245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grpSp>
        <p:nvGrpSpPr>
          <p:cNvPr id="94" name="Google Shape;225;p14"/>
          <p:cNvGrpSpPr/>
          <p:nvPr/>
        </p:nvGrpSpPr>
        <p:grpSpPr>
          <a:xfrm>
            <a:off x="8268120" y="3918960"/>
            <a:ext cx="238320" cy="1224360"/>
            <a:chOff x="8268120" y="3918960"/>
            <a:chExt cx="238320" cy="1224360"/>
          </a:xfrm>
        </p:grpSpPr>
        <p:cxnSp>
          <p:nvCxnSpPr>
            <p:cNvPr id="95" name="Google Shape;226;p14"/>
            <p:cNvCxnSpPr/>
            <p:nvPr/>
          </p:nvCxnSpPr>
          <p:spPr>
            <a:xfrm flipV="1">
              <a:off x="8506440" y="3918960"/>
              <a:ext cx="360" cy="12247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96" name="Google Shape;227;p14"/>
            <p:cNvCxnSpPr/>
            <p:nvPr/>
          </p:nvCxnSpPr>
          <p:spPr>
            <a:xfrm flipV="1">
              <a:off x="8268120" y="4615200"/>
              <a:ext cx="360" cy="52848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97" name="Google Shape;228;p14"/>
          <p:cNvCxnSpPr/>
          <p:nvPr/>
        </p:nvCxnSpPr>
        <p:spPr>
          <a:xfrm>
            <a:off x="4572000" y="-12600"/>
            <a:ext cx="360" cy="49752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98" name="Google Shape;229;p14"/>
          <p:cNvGrpSpPr/>
          <p:nvPr/>
        </p:nvGrpSpPr>
        <p:grpSpPr>
          <a:xfrm>
            <a:off x="443520" y="1311120"/>
            <a:ext cx="455400" cy="385560"/>
            <a:chOff x="443520" y="1311120"/>
            <a:chExt cx="455400" cy="385560"/>
          </a:xfrm>
        </p:grpSpPr>
        <p:sp>
          <p:nvSpPr>
            <p:cNvPr id="99" name="Google Shape;230;p14"/>
            <p:cNvSpPr/>
            <p:nvPr/>
          </p:nvSpPr>
          <p:spPr>
            <a:xfrm flipV="1">
              <a:off x="443520" y="1311480"/>
              <a:ext cx="455400" cy="38520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360 h 385200"/>
                <a:gd name="textAreaBottom" fmla="*/ 385920 h 385200"/>
              </a:gdLst>
              <a:ahLst/>
              <a:cxnLst/>
              <a:rect l="textAreaLeft" t="textAreaTop" r="textAreaRight" b="textAreaBottom"/>
              <a:pathLst>
                <a:path w="29517" h="24968">
                  <a:moveTo>
                    <a:pt x="13621" y="0"/>
                  </a:moveTo>
                  <a:lnTo>
                    <a:pt x="13621" y="2262"/>
                  </a:lnTo>
                  <a:lnTo>
                    <a:pt x="11359" y="2262"/>
                  </a:lnTo>
                  <a:lnTo>
                    <a:pt x="11359" y="4548"/>
                  </a:lnTo>
                  <a:lnTo>
                    <a:pt x="9085" y="4548"/>
                  </a:lnTo>
                  <a:lnTo>
                    <a:pt x="9085" y="6810"/>
                  </a:lnTo>
                  <a:lnTo>
                    <a:pt x="6823" y="6810"/>
                  </a:lnTo>
                  <a:lnTo>
                    <a:pt x="6823" y="9061"/>
                  </a:lnTo>
                  <a:lnTo>
                    <a:pt x="4549" y="9061"/>
                  </a:lnTo>
                  <a:lnTo>
                    <a:pt x="4549" y="11347"/>
                  </a:lnTo>
                  <a:lnTo>
                    <a:pt x="2275" y="11347"/>
                  </a:lnTo>
                  <a:lnTo>
                    <a:pt x="2275" y="13609"/>
                  </a:lnTo>
                  <a:lnTo>
                    <a:pt x="1" y="13609"/>
                  </a:lnTo>
                  <a:lnTo>
                    <a:pt x="1" y="15883"/>
                  </a:lnTo>
                  <a:lnTo>
                    <a:pt x="9085" y="15883"/>
                  </a:lnTo>
                  <a:lnTo>
                    <a:pt x="9085" y="24967"/>
                  </a:lnTo>
                  <a:lnTo>
                    <a:pt x="20432" y="24967"/>
                  </a:lnTo>
                  <a:lnTo>
                    <a:pt x="20432" y="15883"/>
                  </a:lnTo>
                  <a:lnTo>
                    <a:pt x="29516" y="15883"/>
                  </a:lnTo>
                  <a:lnTo>
                    <a:pt x="29516" y="13609"/>
                  </a:lnTo>
                  <a:lnTo>
                    <a:pt x="27242" y="13609"/>
                  </a:lnTo>
                  <a:lnTo>
                    <a:pt x="27242" y="11347"/>
                  </a:lnTo>
                  <a:lnTo>
                    <a:pt x="24980" y="11347"/>
                  </a:lnTo>
                  <a:lnTo>
                    <a:pt x="24980" y="9061"/>
                  </a:lnTo>
                  <a:lnTo>
                    <a:pt x="22706" y="9061"/>
                  </a:lnTo>
                  <a:lnTo>
                    <a:pt x="22706" y="6810"/>
                  </a:lnTo>
                  <a:lnTo>
                    <a:pt x="20432" y="6810"/>
                  </a:lnTo>
                  <a:lnTo>
                    <a:pt x="20432" y="4548"/>
                  </a:lnTo>
                  <a:lnTo>
                    <a:pt x="18158" y="4548"/>
                  </a:lnTo>
                  <a:lnTo>
                    <a:pt x="18158" y="2262"/>
                  </a:lnTo>
                  <a:lnTo>
                    <a:pt x="15895" y="2262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" name="Google Shape;231;p14"/>
            <p:cNvSpPr/>
            <p:nvPr/>
          </p:nvSpPr>
          <p:spPr>
            <a:xfrm flipV="1">
              <a:off x="618840" y="16268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2" y="2262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" name="Google Shape;232;p14"/>
            <p:cNvSpPr/>
            <p:nvPr/>
          </p:nvSpPr>
          <p:spPr>
            <a:xfrm flipV="1">
              <a:off x="654120" y="16617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4">
                  <a:moveTo>
                    <a:pt x="0" y="1"/>
                  </a:moveTo>
                  <a:lnTo>
                    <a:pt x="0" y="2263"/>
                  </a:lnTo>
                  <a:lnTo>
                    <a:pt x="2262" y="2263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" name="Google Shape;233;p14"/>
            <p:cNvSpPr/>
            <p:nvPr/>
          </p:nvSpPr>
          <p:spPr>
            <a:xfrm flipV="1">
              <a:off x="583920" y="15919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0"/>
                  </a:moveTo>
                  <a:lnTo>
                    <a:pt x="1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" name="Google Shape;234;p14"/>
            <p:cNvSpPr/>
            <p:nvPr/>
          </p:nvSpPr>
          <p:spPr>
            <a:xfrm flipV="1">
              <a:off x="549000" y="15570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" name="Google Shape;235;p14"/>
            <p:cNvSpPr/>
            <p:nvPr/>
          </p:nvSpPr>
          <p:spPr>
            <a:xfrm flipV="1">
              <a:off x="513720" y="15217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" name="Google Shape;236;p14"/>
            <p:cNvSpPr/>
            <p:nvPr/>
          </p:nvSpPr>
          <p:spPr>
            <a:xfrm flipV="1">
              <a:off x="478800" y="14868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" name="Google Shape;237;p14"/>
            <p:cNvSpPr/>
            <p:nvPr/>
          </p:nvSpPr>
          <p:spPr>
            <a:xfrm flipV="1">
              <a:off x="443520" y="1451880"/>
              <a:ext cx="174960" cy="3456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48" h="2263">
                  <a:moveTo>
                    <a:pt x="1" y="1"/>
                  </a:moveTo>
                  <a:lnTo>
                    <a:pt x="1" y="2263"/>
                  </a:lnTo>
                  <a:lnTo>
                    <a:pt x="11347" y="22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" name="Google Shape;238;p14"/>
            <p:cNvSpPr/>
            <p:nvPr/>
          </p:nvSpPr>
          <p:spPr>
            <a:xfrm flipV="1">
              <a:off x="583920" y="131148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0"/>
                  </a:moveTo>
                  <a:lnTo>
                    <a:pt x="1" y="2262"/>
                  </a:lnTo>
                  <a:lnTo>
                    <a:pt x="11336" y="2262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" name="Google Shape;239;p14"/>
            <p:cNvSpPr/>
            <p:nvPr/>
          </p:nvSpPr>
          <p:spPr>
            <a:xfrm flipV="1">
              <a:off x="583920" y="131112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4" h="9086">
                  <a:moveTo>
                    <a:pt x="1" y="1"/>
                  </a:moveTo>
                  <a:lnTo>
                    <a:pt x="1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" name="Google Shape;240;p14"/>
            <p:cNvSpPr/>
            <p:nvPr/>
          </p:nvSpPr>
          <p:spPr>
            <a:xfrm flipV="1">
              <a:off x="689040" y="16268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" name="Google Shape;241;p14"/>
            <p:cNvSpPr/>
            <p:nvPr/>
          </p:nvSpPr>
          <p:spPr>
            <a:xfrm flipV="1">
              <a:off x="724320" y="15919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" name="Google Shape;242;p14"/>
            <p:cNvSpPr/>
            <p:nvPr/>
          </p:nvSpPr>
          <p:spPr>
            <a:xfrm flipV="1">
              <a:off x="759240" y="15570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" name="Google Shape;243;p14"/>
            <p:cNvSpPr/>
            <p:nvPr/>
          </p:nvSpPr>
          <p:spPr>
            <a:xfrm flipV="1">
              <a:off x="794160" y="15217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" name="Google Shape;244;p14"/>
            <p:cNvSpPr/>
            <p:nvPr/>
          </p:nvSpPr>
          <p:spPr>
            <a:xfrm flipV="1">
              <a:off x="829080" y="14868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" name="Google Shape;245;p14"/>
            <p:cNvSpPr/>
            <p:nvPr/>
          </p:nvSpPr>
          <p:spPr>
            <a:xfrm flipV="1">
              <a:off x="723960" y="145188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1"/>
                  </a:moveTo>
                  <a:lnTo>
                    <a:pt x="1" y="2263"/>
                  </a:lnTo>
                  <a:lnTo>
                    <a:pt x="11335" y="2263"/>
                  </a:lnTo>
                  <a:lnTo>
                    <a:pt x="11335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" name="Google Shape;246;p14"/>
            <p:cNvSpPr/>
            <p:nvPr/>
          </p:nvSpPr>
          <p:spPr>
            <a:xfrm flipV="1">
              <a:off x="724320" y="131076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3" h="9086">
                  <a:moveTo>
                    <a:pt x="0" y="1"/>
                  </a:moveTo>
                  <a:lnTo>
                    <a:pt x="0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6" name="Google Shape;247;p14"/>
          <p:cNvSpPr/>
          <p:nvPr/>
        </p:nvSpPr>
        <p:spPr>
          <a:xfrm>
            <a:off x="8325360" y="3444120"/>
            <a:ext cx="356040" cy="356040"/>
          </a:xfrm>
          <a:custGeom>
            <a:avLst/>
            <a:gdLst>
              <a:gd name="textAreaLeft" fmla="*/ 0 w 356040"/>
              <a:gd name="textAreaRight" fmla="*/ 356400 w 356040"/>
              <a:gd name="textAreaTop" fmla="*/ 0 h 356040"/>
              <a:gd name="textAreaBottom" fmla="*/ 356400 h 356040"/>
            </a:gdLst>
            <a:ahLst/>
            <a:cxnLst/>
            <a:rect l="textAreaLeft" t="textAreaTop" r="textAreaRight" b="textAreaBottom"/>
            <a:pathLst>
              <a:path w="18914" h="18914">
                <a:moveTo>
                  <a:pt x="7030" y="0"/>
                </a:moveTo>
                <a:lnTo>
                  <a:pt x="7030" y="3141"/>
                </a:lnTo>
                <a:lnTo>
                  <a:pt x="3141" y="3141"/>
                </a:lnTo>
                <a:lnTo>
                  <a:pt x="3141" y="7030"/>
                </a:lnTo>
                <a:lnTo>
                  <a:pt x="0" y="7030"/>
                </a:lnTo>
                <a:lnTo>
                  <a:pt x="0" y="11883"/>
                </a:lnTo>
                <a:lnTo>
                  <a:pt x="3141" y="11883"/>
                </a:lnTo>
                <a:lnTo>
                  <a:pt x="3141" y="15773"/>
                </a:lnTo>
                <a:lnTo>
                  <a:pt x="7030" y="15773"/>
                </a:lnTo>
                <a:lnTo>
                  <a:pt x="7030" y="18913"/>
                </a:lnTo>
                <a:lnTo>
                  <a:pt x="11884" y="18913"/>
                </a:lnTo>
                <a:lnTo>
                  <a:pt x="11884" y="15773"/>
                </a:lnTo>
                <a:lnTo>
                  <a:pt x="15773" y="15773"/>
                </a:lnTo>
                <a:lnTo>
                  <a:pt x="15773" y="11883"/>
                </a:lnTo>
                <a:lnTo>
                  <a:pt x="18914" y="11883"/>
                </a:lnTo>
                <a:lnTo>
                  <a:pt x="18914" y="7030"/>
                </a:lnTo>
                <a:lnTo>
                  <a:pt x="15773" y="7030"/>
                </a:lnTo>
                <a:lnTo>
                  <a:pt x="15773" y="3141"/>
                </a:lnTo>
                <a:lnTo>
                  <a:pt x="11884" y="3141"/>
                </a:lnTo>
                <a:lnTo>
                  <a:pt x="11884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249;p15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Google Shape;250;p15"/>
          <p:cNvPicPr/>
          <p:nvPr/>
        </p:nvPicPr>
        <p:blipFill>
          <a:blip r:embed="rId3">
            <a:alphaModFix amt="52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688040" y="613800"/>
            <a:ext cx="5767920" cy="828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ru-RU" sz="27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xx%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1688040" y="1986480"/>
            <a:ext cx="5767920" cy="828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ru-RU" sz="27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xx%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title"/>
          </p:nvPr>
        </p:nvSpPr>
        <p:spPr>
          <a:xfrm>
            <a:off x="1688040" y="3359160"/>
            <a:ext cx="5767920" cy="828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ru-RU" sz="27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xx%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3" name="Google Shape;257;p15"/>
          <p:cNvGrpSpPr/>
          <p:nvPr/>
        </p:nvGrpSpPr>
        <p:grpSpPr>
          <a:xfrm>
            <a:off x="8475840" y="-360"/>
            <a:ext cx="238320" cy="1224360"/>
            <a:chOff x="8475840" y="-360"/>
            <a:chExt cx="238320" cy="1224360"/>
          </a:xfrm>
        </p:grpSpPr>
        <p:cxnSp>
          <p:nvCxnSpPr>
            <p:cNvPr id="124" name="Google Shape;258;p15"/>
            <p:cNvCxnSpPr/>
            <p:nvPr/>
          </p:nvCxnSpPr>
          <p:spPr>
            <a:xfrm>
              <a:off x="8475840" y="-360"/>
              <a:ext cx="360" cy="12247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125" name="Google Shape;259;p15"/>
            <p:cNvCxnSpPr/>
            <p:nvPr/>
          </p:nvCxnSpPr>
          <p:spPr>
            <a:xfrm>
              <a:off x="8714160" y="-360"/>
              <a:ext cx="360" cy="5281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126" name="Google Shape;260;p15"/>
          <p:cNvCxnSpPr/>
          <p:nvPr/>
        </p:nvCxnSpPr>
        <p:spPr>
          <a:xfrm>
            <a:off x="1368720" y="-360"/>
            <a:ext cx="360" cy="52452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387;p20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4" name="Google Shape;388;p20"/>
          <p:cNvPicPr/>
          <p:nvPr/>
        </p:nvPicPr>
        <p:blipFill>
          <a:blip r:embed="rId3">
            <a:alphaModFix amt="52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13520" y="484560"/>
            <a:ext cx="2798280" cy="91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442200" y="-3240"/>
            <a:ext cx="270756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0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0" y="2969640"/>
            <a:ext cx="6300720" cy="217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231800" y="-3240"/>
            <a:ext cx="2068920" cy="283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59" name="Google Shape;394;p20"/>
          <p:cNvGrpSpPr/>
          <p:nvPr/>
        </p:nvGrpSpPr>
        <p:grpSpPr>
          <a:xfrm>
            <a:off x="292320" y="-360"/>
            <a:ext cx="238320" cy="1216080"/>
            <a:chOff x="292320" y="-360"/>
            <a:chExt cx="238320" cy="1216080"/>
          </a:xfrm>
        </p:grpSpPr>
        <p:cxnSp>
          <p:nvCxnSpPr>
            <p:cNvPr id="260" name="Google Shape;395;p20"/>
            <p:cNvCxnSpPr/>
            <p:nvPr/>
          </p:nvCxnSpPr>
          <p:spPr>
            <a:xfrm>
              <a:off x="292320" y="-360"/>
              <a:ext cx="360" cy="121644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261" name="Google Shape;396;p20"/>
            <p:cNvCxnSpPr/>
            <p:nvPr/>
          </p:nvCxnSpPr>
          <p:spPr>
            <a:xfrm>
              <a:off x="530640" y="-360"/>
              <a:ext cx="360" cy="5245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sp>
        <p:nvSpPr>
          <p:cNvPr id="262" name="Google Shape;397;p20"/>
          <p:cNvSpPr/>
          <p:nvPr/>
        </p:nvSpPr>
        <p:spPr>
          <a:xfrm>
            <a:off x="116640" y="1310760"/>
            <a:ext cx="356040" cy="356040"/>
          </a:xfrm>
          <a:custGeom>
            <a:avLst/>
            <a:gdLst>
              <a:gd name="textAreaLeft" fmla="*/ 0 w 356040"/>
              <a:gd name="textAreaRight" fmla="*/ 356400 w 356040"/>
              <a:gd name="textAreaTop" fmla="*/ 0 h 356040"/>
              <a:gd name="textAreaBottom" fmla="*/ 356400 h 356040"/>
            </a:gdLst>
            <a:ahLst/>
            <a:cxnLst/>
            <a:rect l="textAreaLeft" t="textAreaTop" r="textAreaRight" b="textAreaBottom"/>
            <a:pathLst>
              <a:path w="18914" h="18914">
                <a:moveTo>
                  <a:pt x="7030" y="0"/>
                </a:moveTo>
                <a:lnTo>
                  <a:pt x="7030" y="3141"/>
                </a:lnTo>
                <a:lnTo>
                  <a:pt x="3141" y="3141"/>
                </a:lnTo>
                <a:lnTo>
                  <a:pt x="3141" y="7030"/>
                </a:lnTo>
                <a:lnTo>
                  <a:pt x="0" y="7030"/>
                </a:lnTo>
                <a:lnTo>
                  <a:pt x="0" y="11883"/>
                </a:lnTo>
                <a:lnTo>
                  <a:pt x="3141" y="11883"/>
                </a:lnTo>
                <a:lnTo>
                  <a:pt x="3141" y="15773"/>
                </a:lnTo>
                <a:lnTo>
                  <a:pt x="7030" y="15773"/>
                </a:lnTo>
                <a:lnTo>
                  <a:pt x="7030" y="18913"/>
                </a:lnTo>
                <a:lnTo>
                  <a:pt x="11884" y="18913"/>
                </a:lnTo>
                <a:lnTo>
                  <a:pt x="11884" y="15773"/>
                </a:lnTo>
                <a:lnTo>
                  <a:pt x="15773" y="15773"/>
                </a:lnTo>
                <a:lnTo>
                  <a:pt x="15773" y="11883"/>
                </a:lnTo>
                <a:lnTo>
                  <a:pt x="18914" y="11883"/>
                </a:lnTo>
                <a:lnTo>
                  <a:pt x="18914" y="7030"/>
                </a:lnTo>
                <a:lnTo>
                  <a:pt x="15773" y="7030"/>
                </a:lnTo>
                <a:lnTo>
                  <a:pt x="15773" y="3141"/>
                </a:lnTo>
                <a:lnTo>
                  <a:pt x="11884" y="3141"/>
                </a:lnTo>
                <a:lnTo>
                  <a:pt x="11884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45;p3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Google Shape;46;p3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2100240" y="2305800"/>
            <a:ext cx="4943520" cy="175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ru-RU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title"/>
          </p:nvPr>
        </p:nvSpPr>
        <p:spPr>
          <a:xfrm>
            <a:off x="3502800" y="1211400"/>
            <a:ext cx="2138040" cy="12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ru-RU" sz="6000" b="0" u="none" strike="noStrike">
                <a:solidFill>
                  <a:schemeClr val="dk2"/>
                </a:solidFill>
                <a:effectLst/>
                <a:uFillTx/>
                <a:latin typeface="Press Start 2P"/>
                <a:ea typeface="Press Start 2P"/>
              </a:rPr>
              <a:t>xx%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67" name="Google Shape;49;p3"/>
          <p:cNvCxnSpPr/>
          <p:nvPr/>
        </p:nvCxnSpPr>
        <p:spPr>
          <a:xfrm>
            <a:off x="4572000" y="4465440"/>
            <a:ext cx="360" cy="72828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262;p16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9" name="Google Shape;263;p16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99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1" name="Google Shape;265;p16"/>
          <p:cNvCxnSpPr/>
          <p:nvPr/>
        </p:nvCxnSpPr>
        <p:spPr>
          <a:xfrm>
            <a:off x="403200" y="-360"/>
            <a:ext cx="360" cy="81252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132" name="Google Shape;266;p16"/>
          <p:cNvGrpSpPr/>
          <p:nvPr/>
        </p:nvGrpSpPr>
        <p:grpSpPr>
          <a:xfrm>
            <a:off x="175320" y="911520"/>
            <a:ext cx="455400" cy="385560"/>
            <a:chOff x="175320" y="911520"/>
            <a:chExt cx="455400" cy="385560"/>
          </a:xfrm>
        </p:grpSpPr>
        <p:sp>
          <p:nvSpPr>
            <p:cNvPr id="133" name="Google Shape;267;p16"/>
            <p:cNvSpPr/>
            <p:nvPr/>
          </p:nvSpPr>
          <p:spPr>
            <a:xfrm flipV="1">
              <a:off x="175320" y="911880"/>
              <a:ext cx="455400" cy="38520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360 h 385200"/>
                <a:gd name="textAreaBottom" fmla="*/ 385920 h 385200"/>
              </a:gdLst>
              <a:ahLst/>
              <a:cxnLst/>
              <a:rect l="textAreaLeft" t="textAreaTop" r="textAreaRight" b="textAreaBottom"/>
              <a:pathLst>
                <a:path w="29517" h="24968">
                  <a:moveTo>
                    <a:pt x="13621" y="0"/>
                  </a:moveTo>
                  <a:lnTo>
                    <a:pt x="13621" y="2262"/>
                  </a:lnTo>
                  <a:lnTo>
                    <a:pt x="11359" y="2262"/>
                  </a:lnTo>
                  <a:lnTo>
                    <a:pt x="11359" y="4548"/>
                  </a:lnTo>
                  <a:lnTo>
                    <a:pt x="9085" y="4548"/>
                  </a:lnTo>
                  <a:lnTo>
                    <a:pt x="9085" y="6810"/>
                  </a:lnTo>
                  <a:lnTo>
                    <a:pt x="6823" y="6810"/>
                  </a:lnTo>
                  <a:lnTo>
                    <a:pt x="6823" y="9061"/>
                  </a:lnTo>
                  <a:lnTo>
                    <a:pt x="4549" y="9061"/>
                  </a:lnTo>
                  <a:lnTo>
                    <a:pt x="4549" y="11347"/>
                  </a:lnTo>
                  <a:lnTo>
                    <a:pt x="2275" y="11347"/>
                  </a:lnTo>
                  <a:lnTo>
                    <a:pt x="2275" y="13609"/>
                  </a:lnTo>
                  <a:lnTo>
                    <a:pt x="1" y="13609"/>
                  </a:lnTo>
                  <a:lnTo>
                    <a:pt x="1" y="15883"/>
                  </a:lnTo>
                  <a:lnTo>
                    <a:pt x="9085" y="15883"/>
                  </a:lnTo>
                  <a:lnTo>
                    <a:pt x="9085" y="24967"/>
                  </a:lnTo>
                  <a:lnTo>
                    <a:pt x="20432" y="24967"/>
                  </a:lnTo>
                  <a:lnTo>
                    <a:pt x="20432" y="15883"/>
                  </a:lnTo>
                  <a:lnTo>
                    <a:pt x="29516" y="15883"/>
                  </a:lnTo>
                  <a:lnTo>
                    <a:pt x="29516" y="13609"/>
                  </a:lnTo>
                  <a:lnTo>
                    <a:pt x="27242" y="13609"/>
                  </a:lnTo>
                  <a:lnTo>
                    <a:pt x="27242" y="11347"/>
                  </a:lnTo>
                  <a:lnTo>
                    <a:pt x="24980" y="11347"/>
                  </a:lnTo>
                  <a:lnTo>
                    <a:pt x="24980" y="9061"/>
                  </a:lnTo>
                  <a:lnTo>
                    <a:pt x="22706" y="9061"/>
                  </a:lnTo>
                  <a:lnTo>
                    <a:pt x="22706" y="6810"/>
                  </a:lnTo>
                  <a:lnTo>
                    <a:pt x="20432" y="6810"/>
                  </a:lnTo>
                  <a:lnTo>
                    <a:pt x="20432" y="4548"/>
                  </a:lnTo>
                  <a:lnTo>
                    <a:pt x="18158" y="4548"/>
                  </a:lnTo>
                  <a:lnTo>
                    <a:pt x="18158" y="2262"/>
                  </a:lnTo>
                  <a:lnTo>
                    <a:pt x="15895" y="2262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" name="Google Shape;268;p16"/>
            <p:cNvSpPr/>
            <p:nvPr/>
          </p:nvSpPr>
          <p:spPr>
            <a:xfrm flipV="1">
              <a:off x="350640" y="12276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2" y="2262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" name="Google Shape;269;p16"/>
            <p:cNvSpPr/>
            <p:nvPr/>
          </p:nvSpPr>
          <p:spPr>
            <a:xfrm flipV="1">
              <a:off x="385920" y="12625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4">
                  <a:moveTo>
                    <a:pt x="0" y="1"/>
                  </a:moveTo>
                  <a:lnTo>
                    <a:pt x="0" y="2263"/>
                  </a:lnTo>
                  <a:lnTo>
                    <a:pt x="2262" y="2263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" name="Google Shape;270;p16"/>
            <p:cNvSpPr/>
            <p:nvPr/>
          </p:nvSpPr>
          <p:spPr>
            <a:xfrm flipV="1">
              <a:off x="315720" y="11923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0"/>
                  </a:moveTo>
                  <a:lnTo>
                    <a:pt x="1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" name="Google Shape;271;p16"/>
            <p:cNvSpPr/>
            <p:nvPr/>
          </p:nvSpPr>
          <p:spPr>
            <a:xfrm flipV="1">
              <a:off x="280800" y="11574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" name="Google Shape;272;p16"/>
            <p:cNvSpPr/>
            <p:nvPr/>
          </p:nvSpPr>
          <p:spPr>
            <a:xfrm flipV="1">
              <a:off x="245520" y="11224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" name="Google Shape;273;p16"/>
            <p:cNvSpPr/>
            <p:nvPr/>
          </p:nvSpPr>
          <p:spPr>
            <a:xfrm flipV="1">
              <a:off x="210600" y="10875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" name="Google Shape;274;p16"/>
            <p:cNvSpPr/>
            <p:nvPr/>
          </p:nvSpPr>
          <p:spPr>
            <a:xfrm flipV="1">
              <a:off x="175320" y="1052280"/>
              <a:ext cx="174960" cy="3456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48" h="2263">
                  <a:moveTo>
                    <a:pt x="1" y="1"/>
                  </a:moveTo>
                  <a:lnTo>
                    <a:pt x="1" y="2263"/>
                  </a:lnTo>
                  <a:lnTo>
                    <a:pt x="11347" y="22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" name="Google Shape;275;p16"/>
            <p:cNvSpPr/>
            <p:nvPr/>
          </p:nvSpPr>
          <p:spPr>
            <a:xfrm flipV="1">
              <a:off x="315720" y="91188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0"/>
                  </a:moveTo>
                  <a:lnTo>
                    <a:pt x="1" y="2262"/>
                  </a:lnTo>
                  <a:lnTo>
                    <a:pt x="11336" y="2262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" name="Google Shape;276;p16"/>
            <p:cNvSpPr/>
            <p:nvPr/>
          </p:nvSpPr>
          <p:spPr>
            <a:xfrm flipV="1">
              <a:off x="315720" y="91152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4" h="9086">
                  <a:moveTo>
                    <a:pt x="1" y="1"/>
                  </a:moveTo>
                  <a:lnTo>
                    <a:pt x="1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" name="Google Shape;277;p16"/>
            <p:cNvSpPr/>
            <p:nvPr/>
          </p:nvSpPr>
          <p:spPr>
            <a:xfrm flipV="1">
              <a:off x="420840" y="12276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" name="Google Shape;278;p16"/>
            <p:cNvSpPr/>
            <p:nvPr/>
          </p:nvSpPr>
          <p:spPr>
            <a:xfrm flipV="1">
              <a:off x="456120" y="11923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" name="Google Shape;279;p16"/>
            <p:cNvSpPr/>
            <p:nvPr/>
          </p:nvSpPr>
          <p:spPr>
            <a:xfrm flipV="1">
              <a:off x="491040" y="11574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" name="Google Shape;280;p16"/>
            <p:cNvSpPr/>
            <p:nvPr/>
          </p:nvSpPr>
          <p:spPr>
            <a:xfrm flipV="1">
              <a:off x="525960" y="11224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" name="Google Shape;281;p16"/>
            <p:cNvSpPr/>
            <p:nvPr/>
          </p:nvSpPr>
          <p:spPr>
            <a:xfrm flipV="1">
              <a:off x="560880" y="10875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" name="Google Shape;282;p16"/>
            <p:cNvSpPr/>
            <p:nvPr/>
          </p:nvSpPr>
          <p:spPr>
            <a:xfrm flipV="1">
              <a:off x="455760" y="105228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1"/>
                  </a:moveTo>
                  <a:lnTo>
                    <a:pt x="1" y="2263"/>
                  </a:lnTo>
                  <a:lnTo>
                    <a:pt x="11335" y="2263"/>
                  </a:lnTo>
                  <a:lnTo>
                    <a:pt x="11335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" name="Google Shape;283;p16"/>
            <p:cNvSpPr/>
            <p:nvPr/>
          </p:nvSpPr>
          <p:spPr>
            <a:xfrm flipV="1">
              <a:off x="456120" y="91116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3" h="9086">
                  <a:moveTo>
                    <a:pt x="0" y="1"/>
                  </a:moveTo>
                  <a:lnTo>
                    <a:pt x="0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50" name="Google Shape;284;p16"/>
          <p:cNvGrpSpPr/>
          <p:nvPr/>
        </p:nvGrpSpPr>
        <p:grpSpPr>
          <a:xfrm>
            <a:off x="8420760" y="3918960"/>
            <a:ext cx="237960" cy="1224360"/>
            <a:chOff x="8420760" y="3918960"/>
            <a:chExt cx="237960" cy="1224360"/>
          </a:xfrm>
        </p:grpSpPr>
        <p:cxnSp>
          <p:nvCxnSpPr>
            <p:cNvPr id="151" name="Google Shape;285;p16"/>
            <p:cNvCxnSpPr/>
            <p:nvPr/>
          </p:nvCxnSpPr>
          <p:spPr>
            <a:xfrm flipV="1">
              <a:off x="8658720" y="3918960"/>
              <a:ext cx="360" cy="12247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152" name="Google Shape;286;p16"/>
            <p:cNvCxnSpPr/>
            <p:nvPr/>
          </p:nvCxnSpPr>
          <p:spPr>
            <a:xfrm flipV="1">
              <a:off x="8420760" y="4615200"/>
              <a:ext cx="360" cy="52848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sp>
        <p:nvSpPr>
          <p:cNvPr id="153" name="Google Shape;287;p16"/>
          <p:cNvSpPr/>
          <p:nvPr/>
        </p:nvSpPr>
        <p:spPr>
          <a:xfrm>
            <a:off x="8485200" y="3444120"/>
            <a:ext cx="356040" cy="356040"/>
          </a:xfrm>
          <a:custGeom>
            <a:avLst/>
            <a:gdLst>
              <a:gd name="textAreaLeft" fmla="*/ 0 w 356040"/>
              <a:gd name="textAreaRight" fmla="*/ 356400 w 356040"/>
              <a:gd name="textAreaTop" fmla="*/ 0 h 356040"/>
              <a:gd name="textAreaBottom" fmla="*/ 356400 h 356040"/>
            </a:gdLst>
            <a:ahLst/>
            <a:cxnLst/>
            <a:rect l="textAreaLeft" t="textAreaTop" r="textAreaRight" b="textAreaBottom"/>
            <a:pathLst>
              <a:path w="18914" h="18914">
                <a:moveTo>
                  <a:pt x="7030" y="0"/>
                </a:moveTo>
                <a:lnTo>
                  <a:pt x="7030" y="3141"/>
                </a:lnTo>
                <a:lnTo>
                  <a:pt x="3141" y="3141"/>
                </a:lnTo>
                <a:lnTo>
                  <a:pt x="3141" y="7030"/>
                </a:lnTo>
                <a:lnTo>
                  <a:pt x="0" y="7030"/>
                </a:lnTo>
                <a:lnTo>
                  <a:pt x="0" y="11883"/>
                </a:lnTo>
                <a:lnTo>
                  <a:pt x="3141" y="11883"/>
                </a:lnTo>
                <a:lnTo>
                  <a:pt x="3141" y="15773"/>
                </a:lnTo>
                <a:lnTo>
                  <a:pt x="7030" y="15773"/>
                </a:lnTo>
                <a:lnTo>
                  <a:pt x="7030" y="18913"/>
                </a:lnTo>
                <a:lnTo>
                  <a:pt x="11884" y="18913"/>
                </a:lnTo>
                <a:lnTo>
                  <a:pt x="11884" y="15773"/>
                </a:lnTo>
                <a:lnTo>
                  <a:pt x="15773" y="15773"/>
                </a:lnTo>
                <a:lnTo>
                  <a:pt x="15773" y="11883"/>
                </a:lnTo>
                <a:lnTo>
                  <a:pt x="18914" y="11883"/>
                </a:lnTo>
                <a:lnTo>
                  <a:pt x="18914" y="7030"/>
                </a:lnTo>
                <a:lnTo>
                  <a:pt x="15773" y="7030"/>
                </a:lnTo>
                <a:lnTo>
                  <a:pt x="15773" y="3141"/>
                </a:lnTo>
                <a:lnTo>
                  <a:pt x="11884" y="3141"/>
                </a:lnTo>
                <a:lnTo>
                  <a:pt x="11884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54" name="Google Shape;288;p16"/>
          <p:cNvCxnSpPr/>
          <p:nvPr/>
        </p:nvCxnSpPr>
        <p:spPr>
          <a:xfrm>
            <a:off x="8663400" y="-360"/>
            <a:ext cx="360" cy="153180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399;p21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0" name="Google Shape;400;p21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13160" y="1056960"/>
            <a:ext cx="7717320" cy="324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73" name="Google Shape;403;p21"/>
          <p:cNvGrpSpPr/>
          <p:nvPr/>
        </p:nvGrpSpPr>
        <p:grpSpPr>
          <a:xfrm>
            <a:off x="368640" y="-360"/>
            <a:ext cx="237960" cy="1216080"/>
            <a:chOff x="368640" y="-360"/>
            <a:chExt cx="237960" cy="1216080"/>
          </a:xfrm>
        </p:grpSpPr>
        <p:cxnSp>
          <p:nvCxnSpPr>
            <p:cNvPr id="274" name="Google Shape;404;p21"/>
            <p:cNvCxnSpPr/>
            <p:nvPr/>
          </p:nvCxnSpPr>
          <p:spPr>
            <a:xfrm>
              <a:off x="368640" y="-360"/>
              <a:ext cx="360" cy="121644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275" name="Google Shape;405;p21"/>
            <p:cNvCxnSpPr/>
            <p:nvPr/>
          </p:nvCxnSpPr>
          <p:spPr>
            <a:xfrm>
              <a:off x="606600" y="-360"/>
              <a:ext cx="360" cy="5245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sp>
        <p:nvSpPr>
          <p:cNvPr id="276" name="Google Shape;406;p21"/>
          <p:cNvSpPr/>
          <p:nvPr/>
        </p:nvSpPr>
        <p:spPr>
          <a:xfrm>
            <a:off x="192960" y="1310760"/>
            <a:ext cx="356040" cy="356040"/>
          </a:xfrm>
          <a:custGeom>
            <a:avLst/>
            <a:gdLst>
              <a:gd name="textAreaLeft" fmla="*/ 0 w 356040"/>
              <a:gd name="textAreaRight" fmla="*/ 356400 w 356040"/>
              <a:gd name="textAreaTop" fmla="*/ 0 h 356040"/>
              <a:gd name="textAreaBottom" fmla="*/ 356400 h 356040"/>
            </a:gdLst>
            <a:ahLst/>
            <a:cxnLst/>
            <a:rect l="textAreaLeft" t="textAreaTop" r="textAreaRight" b="textAreaBottom"/>
            <a:pathLst>
              <a:path w="18914" h="18914">
                <a:moveTo>
                  <a:pt x="7030" y="0"/>
                </a:moveTo>
                <a:lnTo>
                  <a:pt x="7030" y="3141"/>
                </a:lnTo>
                <a:lnTo>
                  <a:pt x="3141" y="3141"/>
                </a:lnTo>
                <a:lnTo>
                  <a:pt x="3141" y="7030"/>
                </a:lnTo>
                <a:lnTo>
                  <a:pt x="0" y="7030"/>
                </a:lnTo>
                <a:lnTo>
                  <a:pt x="0" y="11883"/>
                </a:lnTo>
                <a:lnTo>
                  <a:pt x="3141" y="11883"/>
                </a:lnTo>
                <a:lnTo>
                  <a:pt x="3141" y="15773"/>
                </a:lnTo>
                <a:lnTo>
                  <a:pt x="7030" y="15773"/>
                </a:lnTo>
                <a:lnTo>
                  <a:pt x="7030" y="18913"/>
                </a:lnTo>
                <a:lnTo>
                  <a:pt x="11884" y="18913"/>
                </a:lnTo>
                <a:lnTo>
                  <a:pt x="11884" y="15773"/>
                </a:lnTo>
                <a:lnTo>
                  <a:pt x="15773" y="15773"/>
                </a:lnTo>
                <a:lnTo>
                  <a:pt x="15773" y="11883"/>
                </a:lnTo>
                <a:lnTo>
                  <a:pt x="18914" y="11883"/>
                </a:lnTo>
                <a:lnTo>
                  <a:pt x="18914" y="7030"/>
                </a:lnTo>
                <a:lnTo>
                  <a:pt x="15773" y="7030"/>
                </a:lnTo>
                <a:lnTo>
                  <a:pt x="15773" y="3141"/>
                </a:lnTo>
                <a:lnTo>
                  <a:pt x="11884" y="3141"/>
                </a:lnTo>
                <a:lnTo>
                  <a:pt x="11884" y="0"/>
                </a:ln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277" name="Google Shape;407;p21"/>
          <p:cNvCxnSpPr/>
          <p:nvPr/>
        </p:nvCxnSpPr>
        <p:spPr>
          <a:xfrm>
            <a:off x="370800" y="4079160"/>
            <a:ext cx="360" cy="105876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545;p25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5" name="Google Shape;546;p25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6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97" name="Google Shape;560;p25"/>
          <p:cNvCxnSpPr/>
          <p:nvPr/>
        </p:nvCxnSpPr>
        <p:spPr>
          <a:xfrm>
            <a:off x="368640" y="-360"/>
            <a:ext cx="360" cy="206388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398" name="Google Shape;561;p25"/>
          <p:cNvSpPr/>
          <p:nvPr/>
        </p:nvSpPr>
        <p:spPr>
          <a:xfrm>
            <a:off x="65160" y="2153160"/>
            <a:ext cx="608760" cy="553680"/>
          </a:xfrm>
          <a:custGeom>
            <a:avLst/>
            <a:gdLst>
              <a:gd name="textAreaLeft" fmla="*/ 0 w 608760"/>
              <a:gd name="textAreaRight" fmla="*/ 609120 w 608760"/>
              <a:gd name="textAreaTop" fmla="*/ 0 h 553680"/>
              <a:gd name="textAreaBottom" fmla="*/ 554040 h 553680"/>
            </a:gdLst>
            <a:ahLst/>
            <a:cxnLst/>
            <a:rect l="textAreaLeft" t="textAreaTop" r="textAreaRight" b="textAreaBottom"/>
            <a:pathLst>
              <a:path w="46767" h="42538">
                <a:moveTo>
                  <a:pt x="8494" y="1"/>
                </a:moveTo>
                <a:lnTo>
                  <a:pt x="8494" y="4247"/>
                </a:lnTo>
                <a:lnTo>
                  <a:pt x="4230" y="4247"/>
                </a:lnTo>
                <a:lnTo>
                  <a:pt x="4230" y="8512"/>
                </a:lnTo>
                <a:lnTo>
                  <a:pt x="1" y="8512"/>
                </a:lnTo>
                <a:lnTo>
                  <a:pt x="1" y="12758"/>
                </a:lnTo>
                <a:lnTo>
                  <a:pt x="1" y="17022"/>
                </a:lnTo>
                <a:lnTo>
                  <a:pt x="1" y="21269"/>
                </a:lnTo>
                <a:lnTo>
                  <a:pt x="4230" y="21269"/>
                </a:lnTo>
                <a:lnTo>
                  <a:pt x="4230" y="25516"/>
                </a:lnTo>
                <a:lnTo>
                  <a:pt x="8494" y="25516"/>
                </a:lnTo>
                <a:lnTo>
                  <a:pt x="8494" y="29780"/>
                </a:lnTo>
                <a:lnTo>
                  <a:pt x="12758" y="29780"/>
                </a:lnTo>
                <a:lnTo>
                  <a:pt x="12758" y="34027"/>
                </a:lnTo>
                <a:lnTo>
                  <a:pt x="16987" y="34027"/>
                </a:lnTo>
                <a:lnTo>
                  <a:pt x="16987" y="38273"/>
                </a:lnTo>
                <a:lnTo>
                  <a:pt x="21252" y="38273"/>
                </a:lnTo>
                <a:lnTo>
                  <a:pt x="21252" y="42537"/>
                </a:lnTo>
                <a:lnTo>
                  <a:pt x="25516" y="42537"/>
                </a:lnTo>
                <a:lnTo>
                  <a:pt x="25516" y="38273"/>
                </a:lnTo>
                <a:lnTo>
                  <a:pt x="29745" y="38273"/>
                </a:lnTo>
                <a:lnTo>
                  <a:pt x="29745" y="34027"/>
                </a:lnTo>
                <a:lnTo>
                  <a:pt x="34009" y="34027"/>
                </a:lnTo>
                <a:lnTo>
                  <a:pt x="34009" y="29780"/>
                </a:lnTo>
                <a:lnTo>
                  <a:pt x="38273" y="29780"/>
                </a:lnTo>
                <a:lnTo>
                  <a:pt x="38273" y="25516"/>
                </a:lnTo>
                <a:lnTo>
                  <a:pt x="42520" y="25516"/>
                </a:lnTo>
                <a:lnTo>
                  <a:pt x="42520" y="21269"/>
                </a:lnTo>
                <a:lnTo>
                  <a:pt x="46767" y="21269"/>
                </a:lnTo>
                <a:lnTo>
                  <a:pt x="46767" y="17022"/>
                </a:lnTo>
                <a:lnTo>
                  <a:pt x="46767" y="12758"/>
                </a:lnTo>
                <a:lnTo>
                  <a:pt x="46767" y="8512"/>
                </a:lnTo>
                <a:lnTo>
                  <a:pt x="42520" y="8512"/>
                </a:lnTo>
                <a:lnTo>
                  <a:pt x="42520" y="4247"/>
                </a:lnTo>
                <a:lnTo>
                  <a:pt x="38273" y="4247"/>
                </a:lnTo>
                <a:lnTo>
                  <a:pt x="38273" y="1"/>
                </a:lnTo>
                <a:lnTo>
                  <a:pt x="29745" y="1"/>
                </a:lnTo>
                <a:lnTo>
                  <a:pt x="29745" y="4247"/>
                </a:lnTo>
                <a:lnTo>
                  <a:pt x="25516" y="4247"/>
                </a:lnTo>
                <a:lnTo>
                  <a:pt x="25516" y="8512"/>
                </a:lnTo>
                <a:lnTo>
                  <a:pt x="21252" y="8512"/>
                </a:lnTo>
                <a:lnTo>
                  <a:pt x="21252" y="4247"/>
                </a:lnTo>
                <a:lnTo>
                  <a:pt x="16987" y="4247"/>
                </a:lnTo>
                <a:lnTo>
                  <a:pt x="16987" y="1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399" name="Google Shape;562;p25"/>
          <p:cNvCxnSpPr/>
          <p:nvPr/>
        </p:nvCxnSpPr>
        <p:spPr>
          <a:xfrm flipV="1">
            <a:off x="4572000" y="4732920"/>
            <a:ext cx="360" cy="41076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564;p26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2" name="Google Shape;565;p26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2257200" y="767160"/>
            <a:ext cx="4628880" cy="93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ru-RU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Google Shape;568;p26"/>
          <p:cNvSpPr/>
          <p:nvPr/>
        </p:nvSpPr>
        <p:spPr>
          <a:xfrm>
            <a:off x="2683440" y="3430080"/>
            <a:ext cx="3776760" cy="6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CREDITS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: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  <a:hlinkClick r:id="rId4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, and includes icons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  <a:hlinkClick r:id="rId5"/>
              </a:rPr>
              <a:t>Flaticon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, and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  <a:hlinkClick r:id="rId6"/>
              </a:rPr>
              <a:t>Freepik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 </a:t>
            </a:r>
            <a:endParaRPr lang="ru-RU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05" name="Google Shape;569;p26"/>
          <p:cNvGrpSpPr/>
          <p:nvPr/>
        </p:nvGrpSpPr>
        <p:grpSpPr>
          <a:xfrm>
            <a:off x="8076960" y="-360"/>
            <a:ext cx="238320" cy="1513080"/>
            <a:chOff x="8076960" y="-360"/>
            <a:chExt cx="238320" cy="1513080"/>
          </a:xfrm>
        </p:grpSpPr>
        <p:cxnSp>
          <p:nvCxnSpPr>
            <p:cNvPr id="406" name="Google Shape;570;p26"/>
            <p:cNvCxnSpPr/>
            <p:nvPr/>
          </p:nvCxnSpPr>
          <p:spPr>
            <a:xfrm>
              <a:off x="8315280" y="-360"/>
              <a:ext cx="360" cy="151344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407" name="Google Shape;571;p26"/>
            <p:cNvCxnSpPr/>
            <p:nvPr/>
          </p:nvCxnSpPr>
          <p:spPr>
            <a:xfrm>
              <a:off x="8076960" y="-360"/>
              <a:ext cx="360" cy="65268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408" name="Google Shape;572;p26"/>
          <p:cNvCxnSpPr/>
          <p:nvPr/>
        </p:nvCxnSpPr>
        <p:spPr>
          <a:xfrm>
            <a:off x="707760" y="-360"/>
            <a:ext cx="360" cy="81252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409" name="Google Shape;573;p26"/>
          <p:cNvGrpSpPr/>
          <p:nvPr/>
        </p:nvGrpSpPr>
        <p:grpSpPr>
          <a:xfrm>
            <a:off x="8094600" y="1608120"/>
            <a:ext cx="455400" cy="385560"/>
            <a:chOff x="8094600" y="1608120"/>
            <a:chExt cx="455400" cy="385560"/>
          </a:xfrm>
        </p:grpSpPr>
        <p:sp>
          <p:nvSpPr>
            <p:cNvPr id="410" name="Google Shape;574;p26"/>
            <p:cNvSpPr/>
            <p:nvPr/>
          </p:nvSpPr>
          <p:spPr>
            <a:xfrm flipV="1">
              <a:off x="8094600" y="1608480"/>
              <a:ext cx="455400" cy="38520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360 h 385200"/>
                <a:gd name="textAreaBottom" fmla="*/ 385920 h 385200"/>
              </a:gdLst>
              <a:ahLst/>
              <a:cxnLst/>
              <a:rect l="textAreaLeft" t="textAreaTop" r="textAreaRight" b="textAreaBottom"/>
              <a:pathLst>
                <a:path w="29517" h="24968">
                  <a:moveTo>
                    <a:pt x="13621" y="0"/>
                  </a:moveTo>
                  <a:lnTo>
                    <a:pt x="13621" y="2262"/>
                  </a:lnTo>
                  <a:lnTo>
                    <a:pt x="11359" y="2262"/>
                  </a:lnTo>
                  <a:lnTo>
                    <a:pt x="11359" y="4548"/>
                  </a:lnTo>
                  <a:lnTo>
                    <a:pt x="9085" y="4548"/>
                  </a:lnTo>
                  <a:lnTo>
                    <a:pt x="9085" y="6810"/>
                  </a:lnTo>
                  <a:lnTo>
                    <a:pt x="6823" y="6810"/>
                  </a:lnTo>
                  <a:lnTo>
                    <a:pt x="6823" y="9061"/>
                  </a:lnTo>
                  <a:lnTo>
                    <a:pt x="4549" y="9061"/>
                  </a:lnTo>
                  <a:lnTo>
                    <a:pt x="4549" y="11347"/>
                  </a:lnTo>
                  <a:lnTo>
                    <a:pt x="2275" y="11347"/>
                  </a:lnTo>
                  <a:lnTo>
                    <a:pt x="2275" y="13609"/>
                  </a:lnTo>
                  <a:lnTo>
                    <a:pt x="1" y="13609"/>
                  </a:lnTo>
                  <a:lnTo>
                    <a:pt x="1" y="15883"/>
                  </a:lnTo>
                  <a:lnTo>
                    <a:pt x="9085" y="15883"/>
                  </a:lnTo>
                  <a:lnTo>
                    <a:pt x="9085" y="24967"/>
                  </a:lnTo>
                  <a:lnTo>
                    <a:pt x="20432" y="24967"/>
                  </a:lnTo>
                  <a:lnTo>
                    <a:pt x="20432" y="15883"/>
                  </a:lnTo>
                  <a:lnTo>
                    <a:pt x="29516" y="15883"/>
                  </a:lnTo>
                  <a:lnTo>
                    <a:pt x="29516" y="13609"/>
                  </a:lnTo>
                  <a:lnTo>
                    <a:pt x="27242" y="13609"/>
                  </a:lnTo>
                  <a:lnTo>
                    <a:pt x="27242" y="11347"/>
                  </a:lnTo>
                  <a:lnTo>
                    <a:pt x="24980" y="11347"/>
                  </a:lnTo>
                  <a:lnTo>
                    <a:pt x="24980" y="9061"/>
                  </a:lnTo>
                  <a:lnTo>
                    <a:pt x="22706" y="9061"/>
                  </a:lnTo>
                  <a:lnTo>
                    <a:pt x="22706" y="6810"/>
                  </a:lnTo>
                  <a:lnTo>
                    <a:pt x="20432" y="6810"/>
                  </a:lnTo>
                  <a:lnTo>
                    <a:pt x="20432" y="4548"/>
                  </a:lnTo>
                  <a:lnTo>
                    <a:pt x="18158" y="4548"/>
                  </a:lnTo>
                  <a:lnTo>
                    <a:pt x="18158" y="2262"/>
                  </a:lnTo>
                  <a:lnTo>
                    <a:pt x="15895" y="2262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" name="Google Shape;575;p26"/>
            <p:cNvSpPr/>
            <p:nvPr/>
          </p:nvSpPr>
          <p:spPr>
            <a:xfrm flipV="1">
              <a:off x="8269920" y="19238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2" y="2262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" name="Google Shape;576;p26"/>
            <p:cNvSpPr/>
            <p:nvPr/>
          </p:nvSpPr>
          <p:spPr>
            <a:xfrm flipV="1">
              <a:off x="8304840" y="19587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4">
                  <a:moveTo>
                    <a:pt x="0" y="1"/>
                  </a:moveTo>
                  <a:lnTo>
                    <a:pt x="0" y="2263"/>
                  </a:lnTo>
                  <a:lnTo>
                    <a:pt x="2262" y="2263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" name="Google Shape;577;p26"/>
            <p:cNvSpPr/>
            <p:nvPr/>
          </p:nvSpPr>
          <p:spPr>
            <a:xfrm flipV="1">
              <a:off x="8235000" y="18889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0"/>
                  </a:moveTo>
                  <a:lnTo>
                    <a:pt x="1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" name="Google Shape;578;p26"/>
            <p:cNvSpPr/>
            <p:nvPr/>
          </p:nvSpPr>
          <p:spPr>
            <a:xfrm flipV="1">
              <a:off x="8199720" y="18540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" name="Google Shape;579;p26"/>
            <p:cNvSpPr/>
            <p:nvPr/>
          </p:nvSpPr>
          <p:spPr>
            <a:xfrm flipV="1">
              <a:off x="8164440" y="18187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" name="Google Shape;580;p26"/>
            <p:cNvSpPr/>
            <p:nvPr/>
          </p:nvSpPr>
          <p:spPr>
            <a:xfrm flipV="1">
              <a:off x="8129520" y="17838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" name="Google Shape;581;p26"/>
            <p:cNvSpPr/>
            <p:nvPr/>
          </p:nvSpPr>
          <p:spPr>
            <a:xfrm flipV="1">
              <a:off x="8094600" y="1748880"/>
              <a:ext cx="174960" cy="3456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48" h="2263">
                  <a:moveTo>
                    <a:pt x="1" y="1"/>
                  </a:moveTo>
                  <a:lnTo>
                    <a:pt x="1" y="2263"/>
                  </a:lnTo>
                  <a:lnTo>
                    <a:pt x="11347" y="22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" name="Google Shape;582;p26"/>
            <p:cNvSpPr/>
            <p:nvPr/>
          </p:nvSpPr>
          <p:spPr>
            <a:xfrm flipV="1">
              <a:off x="8234640" y="160848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0"/>
                  </a:moveTo>
                  <a:lnTo>
                    <a:pt x="1" y="2262"/>
                  </a:lnTo>
                  <a:lnTo>
                    <a:pt x="11336" y="2262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" name="Google Shape;583;p26"/>
            <p:cNvSpPr/>
            <p:nvPr/>
          </p:nvSpPr>
          <p:spPr>
            <a:xfrm flipV="1">
              <a:off x="8235000" y="160812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4" h="9086">
                  <a:moveTo>
                    <a:pt x="1" y="1"/>
                  </a:moveTo>
                  <a:lnTo>
                    <a:pt x="1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" name="Google Shape;584;p26"/>
            <p:cNvSpPr/>
            <p:nvPr/>
          </p:nvSpPr>
          <p:spPr>
            <a:xfrm flipV="1">
              <a:off x="8339760" y="19238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" name="Google Shape;585;p26"/>
            <p:cNvSpPr/>
            <p:nvPr/>
          </p:nvSpPr>
          <p:spPr>
            <a:xfrm flipV="1">
              <a:off x="8375040" y="18889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" name="Google Shape;586;p26"/>
            <p:cNvSpPr/>
            <p:nvPr/>
          </p:nvSpPr>
          <p:spPr>
            <a:xfrm flipV="1">
              <a:off x="8409960" y="18540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" name="Google Shape;587;p26"/>
            <p:cNvSpPr/>
            <p:nvPr/>
          </p:nvSpPr>
          <p:spPr>
            <a:xfrm flipV="1">
              <a:off x="8444880" y="18187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" name="Google Shape;588;p26"/>
            <p:cNvSpPr/>
            <p:nvPr/>
          </p:nvSpPr>
          <p:spPr>
            <a:xfrm flipV="1">
              <a:off x="8480160" y="17838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" name="Google Shape;589;p26"/>
            <p:cNvSpPr/>
            <p:nvPr/>
          </p:nvSpPr>
          <p:spPr>
            <a:xfrm flipV="1">
              <a:off x="8374680" y="174888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1"/>
                  </a:moveTo>
                  <a:lnTo>
                    <a:pt x="1" y="2263"/>
                  </a:lnTo>
                  <a:lnTo>
                    <a:pt x="11335" y="2263"/>
                  </a:lnTo>
                  <a:lnTo>
                    <a:pt x="11335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" name="Google Shape;590;p26"/>
            <p:cNvSpPr/>
            <p:nvPr/>
          </p:nvSpPr>
          <p:spPr>
            <a:xfrm flipV="1">
              <a:off x="8375040" y="160776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3" h="9086">
                  <a:moveTo>
                    <a:pt x="0" y="1"/>
                  </a:moveTo>
                  <a:lnTo>
                    <a:pt x="0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27" name="Google Shape;591;p26"/>
          <p:cNvSpPr/>
          <p:nvPr/>
        </p:nvSpPr>
        <p:spPr>
          <a:xfrm>
            <a:off x="403560" y="888480"/>
            <a:ext cx="608760" cy="553680"/>
          </a:xfrm>
          <a:custGeom>
            <a:avLst/>
            <a:gdLst>
              <a:gd name="textAreaLeft" fmla="*/ 0 w 608760"/>
              <a:gd name="textAreaRight" fmla="*/ 609120 w 608760"/>
              <a:gd name="textAreaTop" fmla="*/ 0 h 553680"/>
              <a:gd name="textAreaBottom" fmla="*/ 554040 h 553680"/>
            </a:gdLst>
            <a:ahLst/>
            <a:cxnLst/>
            <a:rect l="textAreaLeft" t="textAreaTop" r="textAreaRight" b="textAreaBottom"/>
            <a:pathLst>
              <a:path w="46767" h="42538">
                <a:moveTo>
                  <a:pt x="8494" y="1"/>
                </a:moveTo>
                <a:lnTo>
                  <a:pt x="8494" y="4247"/>
                </a:lnTo>
                <a:lnTo>
                  <a:pt x="4230" y="4247"/>
                </a:lnTo>
                <a:lnTo>
                  <a:pt x="4230" y="8512"/>
                </a:lnTo>
                <a:lnTo>
                  <a:pt x="1" y="8512"/>
                </a:lnTo>
                <a:lnTo>
                  <a:pt x="1" y="12758"/>
                </a:lnTo>
                <a:lnTo>
                  <a:pt x="1" y="17022"/>
                </a:lnTo>
                <a:lnTo>
                  <a:pt x="1" y="21269"/>
                </a:lnTo>
                <a:lnTo>
                  <a:pt x="4230" y="21269"/>
                </a:lnTo>
                <a:lnTo>
                  <a:pt x="4230" y="25516"/>
                </a:lnTo>
                <a:lnTo>
                  <a:pt x="8494" y="25516"/>
                </a:lnTo>
                <a:lnTo>
                  <a:pt x="8494" y="29780"/>
                </a:lnTo>
                <a:lnTo>
                  <a:pt x="12758" y="29780"/>
                </a:lnTo>
                <a:lnTo>
                  <a:pt x="12758" y="34027"/>
                </a:lnTo>
                <a:lnTo>
                  <a:pt x="16987" y="34027"/>
                </a:lnTo>
                <a:lnTo>
                  <a:pt x="16987" y="38273"/>
                </a:lnTo>
                <a:lnTo>
                  <a:pt x="21252" y="38273"/>
                </a:lnTo>
                <a:lnTo>
                  <a:pt x="21252" y="42537"/>
                </a:lnTo>
                <a:lnTo>
                  <a:pt x="25516" y="42537"/>
                </a:lnTo>
                <a:lnTo>
                  <a:pt x="25516" y="38273"/>
                </a:lnTo>
                <a:lnTo>
                  <a:pt x="29745" y="38273"/>
                </a:lnTo>
                <a:lnTo>
                  <a:pt x="29745" y="34027"/>
                </a:lnTo>
                <a:lnTo>
                  <a:pt x="34009" y="34027"/>
                </a:lnTo>
                <a:lnTo>
                  <a:pt x="34009" y="29780"/>
                </a:lnTo>
                <a:lnTo>
                  <a:pt x="38273" y="29780"/>
                </a:lnTo>
                <a:lnTo>
                  <a:pt x="38273" y="25516"/>
                </a:lnTo>
                <a:lnTo>
                  <a:pt x="42520" y="25516"/>
                </a:lnTo>
                <a:lnTo>
                  <a:pt x="42520" y="21269"/>
                </a:lnTo>
                <a:lnTo>
                  <a:pt x="46767" y="21269"/>
                </a:lnTo>
                <a:lnTo>
                  <a:pt x="46767" y="17022"/>
                </a:lnTo>
                <a:lnTo>
                  <a:pt x="46767" y="12758"/>
                </a:lnTo>
                <a:lnTo>
                  <a:pt x="46767" y="8512"/>
                </a:lnTo>
                <a:lnTo>
                  <a:pt x="42520" y="8512"/>
                </a:lnTo>
                <a:lnTo>
                  <a:pt x="42520" y="4247"/>
                </a:lnTo>
                <a:lnTo>
                  <a:pt x="38273" y="4247"/>
                </a:lnTo>
                <a:lnTo>
                  <a:pt x="38273" y="1"/>
                </a:lnTo>
                <a:lnTo>
                  <a:pt x="29745" y="1"/>
                </a:lnTo>
                <a:lnTo>
                  <a:pt x="29745" y="4247"/>
                </a:lnTo>
                <a:lnTo>
                  <a:pt x="25516" y="4247"/>
                </a:lnTo>
                <a:lnTo>
                  <a:pt x="25516" y="8512"/>
                </a:lnTo>
                <a:lnTo>
                  <a:pt x="21252" y="8512"/>
                </a:lnTo>
                <a:lnTo>
                  <a:pt x="21252" y="4247"/>
                </a:lnTo>
                <a:lnTo>
                  <a:pt x="16987" y="4247"/>
                </a:lnTo>
                <a:lnTo>
                  <a:pt x="16987" y="1"/>
                </a:ln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3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652;p28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8" name="Google Shape;653;p28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89" name="Google Shape;654;p28"/>
          <p:cNvCxnSpPr/>
          <p:nvPr/>
        </p:nvCxnSpPr>
        <p:spPr>
          <a:xfrm>
            <a:off x="673200" y="-360"/>
            <a:ext cx="360" cy="206388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490" name="Google Shape;655;p28"/>
          <p:cNvGrpSpPr/>
          <p:nvPr/>
        </p:nvGrpSpPr>
        <p:grpSpPr>
          <a:xfrm>
            <a:off x="347400" y="2162160"/>
            <a:ext cx="651600" cy="650880"/>
            <a:chOff x="347400" y="2162160"/>
            <a:chExt cx="651600" cy="650880"/>
          </a:xfrm>
        </p:grpSpPr>
        <p:sp>
          <p:nvSpPr>
            <p:cNvPr id="491" name="Google Shape;656;p28"/>
            <p:cNvSpPr/>
            <p:nvPr/>
          </p:nvSpPr>
          <p:spPr>
            <a:xfrm>
              <a:off x="440640" y="225432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3">
                  <a:moveTo>
                    <a:pt x="0" y="1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" name="Google Shape;657;p28"/>
            <p:cNvSpPr/>
            <p:nvPr/>
          </p:nvSpPr>
          <p:spPr>
            <a:xfrm>
              <a:off x="394200" y="230076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31" h="13872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6930" y="13871"/>
                  </a:lnTo>
                  <a:lnTo>
                    <a:pt x="6930" y="6930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" name="Google Shape;658;p28"/>
            <p:cNvSpPr/>
            <p:nvPr/>
          </p:nvSpPr>
          <p:spPr>
            <a:xfrm>
              <a:off x="562680" y="2302200"/>
              <a:ext cx="46440" cy="139320"/>
            </a:xfrm>
            <a:custGeom>
              <a:avLst/>
              <a:gdLst>
                <a:gd name="textAreaLeft" fmla="*/ 0 w 46440"/>
                <a:gd name="textAreaRight" fmla="*/ 46800 w 4644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55" h="20813">
                  <a:moveTo>
                    <a:pt x="1" y="0"/>
                  </a:moveTo>
                  <a:lnTo>
                    <a:pt x="1" y="6942"/>
                  </a:lnTo>
                  <a:lnTo>
                    <a:pt x="1" y="13883"/>
                  </a:lnTo>
                  <a:lnTo>
                    <a:pt x="1" y="20813"/>
                  </a:lnTo>
                  <a:lnTo>
                    <a:pt x="6954" y="20813"/>
                  </a:lnTo>
                  <a:lnTo>
                    <a:pt x="6954" y="13883"/>
                  </a:lnTo>
                  <a:lnTo>
                    <a:pt x="6954" y="6942"/>
                  </a:lnTo>
                  <a:lnTo>
                    <a:pt x="6954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" name="Google Shape;659;p28"/>
            <p:cNvSpPr/>
            <p:nvPr/>
          </p:nvSpPr>
          <p:spPr>
            <a:xfrm>
              <a:off x="727560" y="2302200"/>
              <a:ext cx="46080" cy="13932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30" h="20813">
                  <a:moveTo>
                    <a:pt x="0" y="0"/>
                  </a:moveTo>
                  <a:lnTo>
                    <a:pt x="0" y="6942"/>
                  </a:lnTo>
                  <a:lnTo>
                    <a:pt x="0" y="13883"/>
                  </a:lnTo>
                  <a:lnTo>
                    <a:pt x="0" y="20813"/>
                  </a:lnTo>
                  <a:lnTo>
                    <a:pt x="6930" y="20813"/>
                  </a:lnTo>
                  <a:lnTo>
                    <a:pt x="6930" y="13883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" name="Google Shape;660;p28"/>
            <p:cNvSpPr/>
            <p:nvPr/>
          </p:nvSpPr>
          <p:spPr>
            <a:xfrm>
              <a:off x="347400" y="2394720"/>
              <a:ext cx="92880" cy="27900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3872" h="41625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1" y="20800"/>
                  </a:lnTo>
                  <a:lnTo>
                    <a:pt x="1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  <a:moveTo>
                    <a:pt x="6942" y="27742"/>
                  </a:moveTo>
                  <a:lnTo>
                    <a:pt x="6942" y="34671"/>
                  </a:lnTo>
                  <a:lnTo>
                    <a:pt x="6942" y="41624"/>
                  </a:lnTo>
                  <a:lnTo>
                    <a:pt x="13871" y="41624"/>
                  </a:lnTo>
                  <a:lnTo>
                    <a:pt x="13871" y="34671"/>
                  </a:lnTo>
                  <a:lnTo>
                    <a:pt x="13871" y="27742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6" name="Google Shape;661;p28"/>
            <p:cNvSpPr/>
            <p:nvPr/>
          </p:nvSpPr>
          <p:spPr>
            <a:xfrm>
              <a:off x="440640" y="267408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2">
                  <a:moveTo>
                    <a:pt x="0" y="0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" name="Google Shape;662;p28"/>
            <p:cNvSpPr/>
            <p:nvPr/>
          </p:nvSpPr>
          <p:spPr>
            <a:xfrm>
              <a:off x="487080" y="272052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84" h="6930">
                  <a:moveTo>
                    <a:pt x="1" y="1"/>
                  </a:moveTo>
                  <a:lnTo>
                    <a:pt x="1" y="6930"/>
                  </a:lnTo>
                  <a:lnTo>
                    <a:pt x="13883" y="6930"/>
                  </a:lnTo>
                  <a:lnTo>
                    <a:pt x="1388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" name="Google Shape;663;p28"/>
            <p:cNvSpPr/>
            <p:nvPr/>
          </p:nvSpPr>
          <p:spPr>
            <a:xfrm>
              <a:off x="766440" y="272052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72" h="6930">
                  <a:moveTo>
                    <a:pt x="1" y="1"/>
                  </a:moveTo>
                  <a:lnTo>
                    <a:pt x="1" y="6930"/>
                  </a:lnTo>
                  <a:lnTo>
                    <a:pt x="13872" y="6930"/>
                  </a:lnTo>
                  <a:lnTo>
                    <a:pt x="1387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9" name="Google Shape;664;p28"/>
            <p:cNvSpPr/>
            <p:nvPr/>
          </p:nvSpPr>
          <p:spPr>
            <a:xfrm>
              <a:off x="859680" y="267408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2">
                  <a:moveTo>
                    <a:pt x="1" y="0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" name="Google Shape;665;p28"/>
            <p:cNvSpPr/>
            <p:nvPr/>
          </p:nvSpPr>
          <p:spPr>
            <a:xfrm>
              <a:off x="906120" y="258084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84">
                  <a:moveTo>
                    <a:pt x="0" y="1"/>
                  </a:moveTo>
                  <a:lnTo>
                    <a:pt x="0" y="6954"/>
                  </a:lnTo>
                  <a:lnTo>
                    <a:pt x="0" y="13883"/>
                  </a:lnTo>
                  <a:lnTo>
                    <a:pt x="6941" y="13883"/>
                  </a:lnTo>
                  <a:lnTo>
                    <a:pt x="6941" y="6954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1" name="Google Shape;666;p28"/>
            <p:cNvSpPr/>
            <p:nvPr/>
          </p:nvSpPr>
          <p:spPr>
            <a:xfrm>
              <a:off x="952920" y="2394720"/>
              <a:ext cx="46080" cy="18576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6942" h="2774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0" y="20800"/>
                  </a:lnTo>
                  <a:lnTo>
                    <a:pt x="0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2" name="Google Shape;667;p28"/>
            <p:cNvSpPr/>
            <p:nvPr/>
          </p:nvSpPr>
          <p:spPr>
            <a:xfrm>
              <a:off x="906120" y="230148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7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6941" y="13871"/>
                  </a:lnTo>
                  <a:lnTo>
                    <a:pt x="6941" y="6930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3" name="Google Shape;668;p28"/>
            <p:cNvSpPr/>
            <p:nvPr/>
          </p:nvSpPr>
          <p:spPr>
            <a:xfrm>
              <a:off x="859680" y="225504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3">
                  <a:moveTo>
                    <a:pt x="1" y="1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4" name="Google Shape;669;p28"/>
            <p:cNvSpPr/>
            <p:nvPr/>
          </p:nvSpPr>
          <p:spPr>
            <a:xfrm>
              <a:off x="487080" y="2162160"/>
              <a:ext cx="371880" cy="92520"/>
            </a:xfrm>
            <a:custGeom>
              <a:avLst/>
              <a:gdLst>
                <a:gd name="textAreaLeft" fmla="*/ 0 w 371880"/>
                <a:gd name="textAreaRight" fmla="*/ 372240 w 371880"/>
                <a:gd name="textAreaTop" fmla="*/ 0 h 92520"/>
                <a:gd name="textAreaBottom" fmla="*/ 92880 h 92520"/>
              </a:gdLst>
              <a:ahLst/>
              <a:cxnLst/>
              <a:rect l="textAreaLeft" t="textAreaTop" r="textAreaRight" b="textAreaBottom"/>
              <a:pathLst>
                <a:path w="55496" h="13847">
                  <a:moveTo>
                    <a:pt x="6954" y="0"/>
                  </a:moveTo>
                  <a:lnTo>
                    <a:pt x="6954" y="6799"/>
                  </a:lnTo>
                  <a:lnTo>
                    <a:pt x="1" y="6799"/>
                  </a:lnTo>
                  <a:lnTo>
                    <a:pt x="1" y="13728"/>
                  </a:lnTo>
                  <a:lnTo>
                    <a:pt x="6954" y="13728"/>
                  </a:lnTo>
                  <a:lnTo>
                    <a:pt x="6954" y="6929"/>
                  </a:lnTo>
                  <a:lnTo>
                    <a:pt x="48554" y="6929"/>
                  </a:lnTo>
                  <a:lnTo>
                    <a:pt x="48554" y="13847"/>
                  </a:lnTo>
                  <a:lnTo>
                    <a:pt x="55496" y="13847"/>
                  </a:lnTo>
                  <a:lnTo>
                    <a:pt x="55496" y="6918"/>
                  </a:lnTo>
                  <a:lnTo>
                    <a:pt x="48554" y="6918"/>
                  </a:lnTo>
                  <a:lnTo>
                    <a:pt x="48554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5" name="Google Shape;670;p28"/>
            <p:cNvSpPr/>
            <p:nvPr/>
          </p:nvSpPr>
          <p:spPr>
            <a:xfrm>
              <a:off x="580320" y="276696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6" name="Google Shape;671;p28"/>
            <p:cNvSpPr/>
            <p:nvPr/>
          </p:nvSpPr>
          <p:spPr>
            <a:xfrm>
              <a:off x="580320" y="257364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7" name="Google Shape;672;p28"/>
            <p:cNvSpPr/>
            <p:nvPr/>
          </p:nvSpPr>
          <p:spPr>
            <a:xfrm>
              <a:off x="766440" y="252720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8" name="Google Shape;673;p28"/>
            <p:cNvSpPr/>
            <p:nvPr/>
          </p:nvSpPr>
          <p:spPr>
            <a:xfrm>
              <a:off x="533880" y="252720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cxnSp>
        <p:nvCxnSpPr>
          <p:cNvPr id="509" name="Google Shape;674;p28"/>
          <p:cNvCxnSpPr/>
          <p:nvPr/>
        </p:nvCxnSpPr>
        <p:spPr>
          <a:xfrm>
            <a:off x="7790400" y="-360"/>
            <a:ext cx="360" cy="114156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510" name="Google Shape;675;p28"/>
          <p:cNvSpPr/>
          <p:nvPr/>
        </p:nvSpPr>
        <p:spPr>
          <a:xfrm>
            <a:off x="7485840" y="1209960"/>
            <a:ext cx="608760" cy="553680"/>
          </a:xfrm>
          <a:custGeom>
            <a:avLst/>
            <a:gdLst>
              <a:gd name="textAreaLeft" fmla="*/ 0 w 608760"/>
              <a:gd name="textAreaRight" fmla="*/ 609120 w 608760"/>
              <a:gd name="textAreaTop" fmla="*/ 0 h 553680"/>
              <a:gd name="textAreaBottom" fmla="*/ 554040 h 553680"/>
            </a:gdLst>
            <a:ahLst/>
            <a:cxnLst/>
            <a:rect l="textAreaLeft" t="textAreaTop" r="textAreaRight" b="textAreaBottom"/>
            <a:pathLst>
              <a:path w="46767" h="42538">
                <a:moveTo>
                  <a:pt x="8494" y="1"/>
                </a:moveTo>
                <a:lnTo>
                  <a:pt x="8494" y="4247"/>
                </a:lnTo>
                <a:lnTo>
                  <a:pt x="4230" y="4247"/>
                </a:lnTo>
                <a:lnTo>
                  <a:pt x="4230" y="8512"/>
                </a:lnTo>
                <a:lnTo>
                  <a:pt x="1" y="8512"/>
                </a:lnTo>
                <a:lnTo>
                  <a:pt x="1" y="12758"/>
                </a:lnTo>
                <a:lnTo>
                  <a:pt x="1" y="17022"/>
                </a:lnTo>
                <a:lnTo>
                  <a:pt x="1" y="21269"/>
                </a:lnTo>
                <a:lnTo>
                  <a:pt x="4230" y="21269"/>
                </a:lnTo>
                <a:lnTo>
                  <a:pt x="4230" y="25516"/>
                </a:lnTo>
                <a:lnTo>
                  <a:pt x="8494" y="25516"/>
                </a:lnTo>
                <a:lnTo>
                  <a:pt x="8494" y="29780"/>
                </a:lnTo>
                <a:lnTo>
                  <a:pt x="12758" y="29780"/>
                </a:lnTo>
                <a:lnTo>
                  <a:pt x="12758" y="34027"/>
                </a:lnTo>
                <a:lnTo>
                  <a:pt x="16987" y="34027"/>
                </a:lnTo>
                <a:lnTo>
                  <a:pt x="16987" y="38273"/>
                </a:lnTo>
                <a:lnTo>
                  <a:pt x="21252" y="38273"/>
                </a:lnTo>
                <a:lnTo>
                  <a:pt x="21252" y="42537"/>
                </a:lnTo>
                <a:lnTo>
                  <a:pt x="25516" y="42537"/>
                </a:lnTo>
                <a:lnTo>
                  <a:pt x="25516" y="38273"/>
                </a:lnTo>
                <a:lnTo>
                  <a:pt x="29745" y="38273"/>
                </a:lnTo>
                <a:lnTo>
                  <a:pt x="29745" y="34027"/>
                </a:lnTo>
                <a:lnTo>
                  <a:pt x="34009" y="34027"/>
                </a:lnTo>
                <a:lnTo>
                  <a:pt x="34009" y="29780"/>
                </a:lnTo>
                <a:lnTo>
                  <a:pt x="38273" y="29780"/>
                </a:lnTo>
                <a:lnTo>
                  <a:pt x="38273" y="25516"/>
                </a:lnTo>
                <a:lnTo>
                  <a:pt x="42520" y="25516"/>
                </a:lnTo>
                <a:lnTo>
                  <a:pt x="42520" y="21269"/>
                </a:lnTo>
                <a:lnTo>
                  <a:pt x="46767" y="21269"/>
                </a:lnTo>
                <a:lnTo>
                  <a:pt x="46767" y="17022"/>
                </a:lnTo>
                <a:lnTo>
                  <a:pt x="46767" y="12758"/>
                </a:lnTo>
                <a:lnTo>
                  <a:pt x="46767" y="8512"/>
                </a:lnTo>
                <a:lnTo>
                  <a:pt x="42520" y="8512"/>
                </a:lnTo>
                <a:lnTo>
                  <a:pt x="42520" y="4247"/>
                </a:lnTo>
                <a:lnTo>
                  <a:pt x="38273" y="4247"/>
                </a:lnTo>
                <a:lnTo>
                  <a:pt x="38273" y="1"/>
                </a:lnTo>
                <a:lnTo>
                  <a:pt x="29745" y="1"/>
                </a:lnTo>
                <a:lnTo>
                  <a:pt x="29745" y="4247"/>
                </a:lnTo>
                <a:lnTo>
                  <a:pt x="25516" y="4247"/>
                </a:lnTo>
                <a:lnTo>
                  <a:pt x="25516" y="8512"/>
                </a:lnTo>
                <a:lnTo>
                  <a:pt x="21252" y="8512"/>
                </a:lnTo>
                <a:lnTo>
                  <a:pt x="21252" y="4247"/>
                </a:lnTo>
                <a:lnTo>
                  <a:pt x="16987" y="4247"/>
                </a:lnTo>
                <a:lnTo>
                  <a:pt x="16987" y="1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;p4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2" name="Google Shape;52;p4"/>
          <p:cNvPicPr/>
          <p:nvPr/>
        </p:nvPicPr>
        <p:blipFill>
          <a:blip r:embed="rId3">
            <a:alphaModFix amt="52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713160" y="1056960"/>
            <a:ext cx="7717320" cy="121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109;p7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5" name="Google Shape;110;p7"/>
          <p:cNvPicPr/>
          <p:nvPr/>
        </p:nvPicPr>
        <p:blipFill>
          <a:blip r:embed="rId3">
            <a:alphaModFix amt="52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3557880" cy="99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720000" y="1482120"/>
            <a:ext cx="4218120" cy="311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6120000" y="0"/>
            <a:ext cx="302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69" name="Google Shape;114;p7"/>
          <p:cNvCxnSpPr/>
          <p:nvPr/>
        </p:nvCxnSpPr>
        <p:spPr>
          <a:xfrm>
            <a:off x="352440" y="3354120"/>
            <a:ext cx="360" cy="180036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116;p8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1" name="Google Shape;117;p8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1916640" y="1440000"/>
            <a:ext cx="5310720" cy="226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ru-RU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73" name="Google Shape;119;p8"/>
          <p:cNvCxnSpPr/>
          <p:nvPr/>
        </p:nvCxnSpPr>
        <p:spPr>
          <a:xfrm>
            <a:off x="4572000" y="4703760"/>
            <a:ext cx="360" cy="44028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574" name="Google Shape;120;p8"/>
          <p:cNvGrpSpPr/>
          <p:nvPr/>
        </p:nvGrpSpPr>
        <p:grpSpPr>
          <a:xfrm>
            <a:off x="7848360" y="-360"/>
            <a:ext cx="238320" cy="812160"/>
            <a:chOff x="7848360" y="-360"/>
            <a:chExt cx="238320" cy="812160"/>
          </a:xfrm>
        </p:grpSpPr>
        <p:cxnSp>
          <p:nvCxnSpPr>
            <p:cNvPr id="575" name="Google Shape;121;p8"/>
            <p:cNvCxnSpPr/>
            <p:nvPr/>
          </p:nvCxnSpPr>
          <p:spPr>
            <a:xfrm>
              <a:off x="8086680" y="-360"/>
              <a:ext cx="360" cy="8125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576" name="Google Shape;122;p8"/>
            <p:cNvCxnSpPr/>
            <p:nvPr/>
          </p:nvCxnSpPr>
          <p:spPr>
            <a:xfrm>
              <a:off x="7848360" y="-360"/>
              <a:ext cx="360" cy="35064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577" name="Google Shape;123;p8"/>
          <p:cNvCxnSpPr/>
          <p:nvPr/>
        </p:nvCxnSpPr>
        <p:spPr>
          <a:xfrm>
            <a:off x="707760" y="-360"/>
            <a:ext cx="360" cy="81252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578" name="Google Shape;124;p8"/>
          <p:cNvSpPr/>
          <p:nvPr/>
        </p:nvSpPr>
        <p:spPr>
          <a:xfrm>
            <a:off x="403560" y="928440"/>
            <a:ext cx="608760" cy="553680"/>
          </a:xfrm>
          <a:custGeom>
            <a:avLst/>
            <a:gdLst>
              <a:gd name="textAreaLeft" fmla="*/ 0 w 608760"/>
              <a:gd name="textAreaRight" fmla="*/ 609120 w 608760"/>
              <a:gd name="textAreaTop" fmla="*/ 0 h 553680"/>
              <a:gd name="textAreaBottom" fmla="*/ 554040 h 553680"/>
            </a:gdLst>
            <a:ahLst/>
            <a:cxnLst/>
            <a:rect l="textAreaLeft" t="textAreaTop" r="textAreaRight" b="textAreaBottom"/>
            <a:pathLst>
              <a:path w="46767" h="42538">
                <a:moveTo>
                  <a:pt x="8494" y="1"/>
                </a:moveTo>
                <a:lnTo>
                  <a:pt x="8494" y="4247"/>
                </a:lnTo>
                <a:lnTo>
                  <a:pt x="4230" y="4247"/>
                </a:lnTo>
                <a:lnTo>
                  <a:pt x="4230" y="8512"/>
                </a:lnTo>
                <a:lnTo>
                  <a:pt x="1" y="8512"/>
                </a:lnTo>
                <a:lnTo>
                  <a:pt x="1" y="12758"/>
                </a:lnTo>
                <a:lnTo>
                  <a:pt x="1" y="17022"/>
                </a:lnTo>
                <a:lnTo>
                  <a:pt x="1" y="21269"/>
                </a:lnTo>
                <a:lnTo>
                  <a:pt x="4230" y="21269"/>
                </a:lnTo>
                <a:lnTo>
                  <a:pt x="4230" y="25516"/>
                </a:lnTo>
                <a:lnTo>
                  <a:pt x="8494" y="25516"/>
                </a:lnTo>
                <a:lnTo>
                  <a:pt x="8494" y="29780"/>
                </a:lnTo>
                <a:lnTo>
                  <a:pt x="12758" y="29780"/>
                </a:lnTo>
                <a:lnTo>
                  <a:pt x="12758" y="34027"/>
                </a:lnTo>
                <a:lnTo>
                  <a:pt x="16987" y="34027"/>
                </a:lnTo>
                <a:lnTo>
                  <a:pt x="16987" y="38273"/>
                </a:lnTo>
                <a:lnTo>
                  <a:pt x="21252" y="38273"/>
                </a:lnTo>
                <a:lnTo>
                  <a:pt x="21252" y="42537"/>
                </a:lnTo>
                <a:lnTo>
                  <a:pt x="25516" y="42537"/>
                </a:lnTo>
                <a:lnTo>
                  <a:pt x="25516" y="38273"/>
                </a:lnTo>
                <a:lnTo>
                  <a:pt x="29745" y="38273"/>
                </a:lnTo>
                <a:lnTo>
                  <a:pt x="29745" y="34027"/>
                </a:lnTo>
                <a:lnTo>
                  <a:pt x="34009" y="34027"/>
                </a:lnTo>
                <a:lnTo>
                  <a:pt x="34009" y="29780"/>
                </a:lnTo>
                <a:lnTo>
                  <a:pt x="38273" y="29780"/>
                </a:lnTo>
                <a:lnTo>
                  <a:pt x="38273" y="25516"/>
                </a:lnTo>
                <a:lnTo>
                  <a:pt x="42520" y="25516"/>
                </a:lnTo>
                <a:lnTo>
                  <a:pt x="42520" y="21269"/>
                </a:lnTo>
                <a:lnTo>
                  <a:pt x="46767" y="21269"/>
                </a:lnTo>
                <a:lnTo>
                  <a:pt x="46767" y="17022"/>
                </a:lnTo>
                <a:lnTo>
                  <a:pt x="46767" y="12758"/>
                </a:lnTo>
                <a:lnTo>
                  <a:pt x="46767" y="8512"/>
                </a:lnTo>
                <a:lnTo>
                  <a:pt x="42520" y="8512"/>
                </a:lnTo>
                <a:lnTo>
                  <a:pt x="42520" y="4247"/>
                </a:lnTo>
                <a:lnTo>
                  <a:pt x="38273" y="4247"/>
                </a:lnTo>
                <a:lnTo>
                  <a:pt x="38273" y="1"/>
                </a:lnTo>
                <a:lnTo>
                  <a:pt x="29745" y="1"/>
                </a:lnTo>
                <a:lnTo>
                  <a:pt x="29745" y="4247"/>
                </a:lnTo>
                <a:lnTo>
                  <a:pt x="25516" y="4247"/>
                </a:lnTo>
                <a:lnTo>
                  <a:pt x="25516" y="8512"/>
                </a:lnTo>
                <a:lnTo>
                  <a:pt x="21252" y="8512"/>
                </a:lnTo>
                <a:lnTo>
                  <a:pt x="21252" y="4247"/>
                </a:lnTo>
                <a:lnTo>
                  <a:pt x="16987" y="4247"/>
                </a:lnTo>
                <a:lnTo>
                  <a:pt x="16987" y="1"/>
                </a:ln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64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716760" y="51120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312;p18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9" name="Google Shape;313;p18"/>
          <p:cNvPicPr/>
          <p:nvPr/>
        </p:nvPicPr>
        <p:blipFill>
          <a:blip r:embed="rId3">
            <a:alphaModFix amt="52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90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81" name="Google Shape;315;p18"/>
          <p:cNvGrpSpPr/>
          <p:nvPr/>
        </p:nvGrpSpPr>
        <p:grpSpPr>
          <a:xfrm>
            <a:off x="301320" y="882360"/>
            <a:ext cx="369000" cy="553680"/>
            <a:chOff x="301320" y="882360"/>
            <a:chExt cx="369000" cy="553680"/>
          </a:xfrm>
        </p:grpSpPr>
        <p:sp>
          <p:nvSpPr>
            <p:cNvPr id="182" name="Google Shape;316;p18"/>
            <p:cNvSpPr/>
            <p:nvPr/>
          </p:nvSpPr>
          <p:spPr>
            <a:xfrm>
              <a:off x="301320" y="882360"/>
              <a:ext cx="369000" cy="553680"/>
            </a:xfrm>
            <a:custGeom>
              <a:avLst/>
              <a:gdLst>
                <a:gd name="textAreaLeft" fmla="*/ 0 w 369000"/>
                <a:gd name="textAreaRight" fmla="*/ 36936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" name="Google Shape;317;p18"/>
            <p:cNvSpPr/>
            <p:nvPr/>
          </p:nvSpPr>
          <p:spPr>
            <a:xfrm>
              <a:off x="609120" y="11289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" name="Google Shape;318;p18"/>
            <p:cNvSpPr/>
            <p:nvPr/>
          </p:nvSpPr>
          <p:spPr>
            <a:xfrm>
              <a:off x="547560" y="10674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" name="Google Shape;319;p18"/>
            <p:cNvSpPr/>
            <p:nvPr/>
          </p:nvSpPr>
          <p:spPr>
            <a:xfrm>
              <a:off x="547560" y="11898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" name="Google Shape;320;p18"/>
            <p:cNvSpPr/>
            <p:nvPr/>
          </p:nvSpPr>
          <p:spPr>
            <a:xfrm>
              <a:off x="486000" y="12513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" name="Google Shape;321;p18"/>
            <p:cNvSpPr/>
            <p:nvPr/>
          </p:nvSpPr>
          <p:spPr>
            <a:xfrm>
              <a:off x="424440" y="13132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" name="Google Shape;322;p18"/>
            <p:cNvSpPr/>
            <p:nvPr/>
          </p:nvSpPr>
          <p:spPr>
            <a:xfrm>
              <a:off x="486000" y="10058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" name="Google Shape;323;p18"/>
            <p:cNvSpPr/>
            <p:nvPr/>
          </p:nvSpPr>
          <p:spPr>
            <a:xfrm>
              <a:off x="424440" y="9439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" name="Google Shape;324;p18"/>
            <p:cNvSpPr/>
            <p:nvPr/>
          </p:nvSpPr>
          <p:spPr>
            <a:xfrm>
              <a:off x="362880" y="8823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" name="Google Shape;325;p18"/>
            <p:cNvSpPr/>
            <p:nvPr/>
          </p:nvSpPr>
          <p:spPr>
            <a:xfrm>
              <a:off x="362880" y="13748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" name="Google Shape;326;p18"/>
            <p:cNvSpPr/>
            <p:nvPr/>
          </p:nvSpPr>
          <p:spPr>
            <a:xfrm>
              <a:off x="301320" y="943920"/>
              <a:ext cx="61200" cy="43056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93" name="Google Shape;327;p18"/>
          <p:cNvGrpSpPr/>
          <p:nvPr/>
        </p:nvGrpSpPr>
        <p:grpSpPr>
          <a:xfrm>
            <a:off x="307800" y="3868920"/>
            <a:ext cx="356040" cy="1274400"/>
            <a:chOff x="307800" y="3868920"/>
            <a:chExt cx="356040" cy="1274400"/>
          </a:xfrm>
        </p:grpSpPr>
        <p:cxnSp>
          <p:nvCxnSpPr>
            <p:cNvPr id="194" name="Google Shape;328;p18"/>
            <p:cNvCxnSpPr/>
            <p:nvPr/>
          </p:nvCxnSpPr>
          <p:spPr>
            <a:xfrm>
              <a:off x="486000" y="4330800"/>
              <a:ext cx="360" cy="81288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sp>
          <p:nvSpPr>
            <p:cNvPr id="195" name="Google Shape;329;p18"/>
            <p:cNvSpPr/>
            <p:nvPr/>
          </p:nvSpPr>
          <p:spPr>
            <a:xfrm>
              <a:off x="307800" y="3868920"/>
              <a:ext cx="356040" cy="356040"/>
            </a:xfrm>
            <a:custGeom>
              <a:avLst/>
              <a:gdLst>
                <a:gd name="textAreaLeft" fmla="*/ 0 w 356040"/>
                <a:gd name="textAreaRight" fmla="*/ 356400 w 356040"/>
                <a:gd name="textAreaTop" fmla="*/ 0 h 356040"/>
                <a:gd name="textAreaBottom" fmla="*/ 356400 h 356040"/>
              </a:gdLst>
              <a:ahLst/>
              <a:cxnLst/>
              <a:rect l="textAreaLeft" t="textAreaTop" r="textAreaRight" b="textAreaBottom"/>
              <a:pathLst>
                <a:path w="18914" h="18914">
                  <a:moveTo>
                    <a:pt x="7030" y="0"/>
                  </a:moveTo>
                  <a:lnTo>
                    <a:pt x="7030" y="3141"/>
                  </a:lnTo>
                  <a:lnTo>
                    <a:pt x="3141" y="3141"/>
                  </a:lnTo>
                  <a:lnTo>
                    <a:pt x="3141" y="7030"/>
                  </a:lnTo>
                  <a:lnTo>
                    <a:pt x="0" y="7030"/>
                  </a:lnTo>
                  <a:lnTo>
                    <a:pt x="0" y="11883"/>
                  </a:lnTo>
                  <a:lnTo>
                    <a:pt x="3141" y="11883"/>
                  </a:lnTo>
                  <a:lnTo>
                    <a:pt x="3141" y="15773"/>
                  </a:lnTo>
                  <a:lnTo>
                    <a:pt x="7030" y="15773"/>
                  </a:lnTo>
                  <a:lnTo>
                    <a:pt x="7030" y="18913"/>
                  </a:lnTo>
                  <a:lnTo>
                    <a:pt x="11884" y="18913"/>
                  </a:lnTo>
                  <a:lnTo>
                    <a:pt x="11884" y="15773"/>
                  </a:lnTo>
                  <a:lnTo>
                    <a:pt x="15773" y="15773"/>
                  </a:lnTo>
                  <a:lnTo>
                    <a:pt x="15773" y="11883"/>
                  </a:lnTo>
                  <a:lnTo>
                    <a:pt x="18914" y="11883"/>
                  </a:lnTo>
                  <a:lnTo>
                    <a:pt x="18914" y="7030"/>
                  </a:lnTo>
                  <a:lnTo>
                    <a:pt x="15773" y="7030"/>
                  </a:lnTo>
                  <a:lnTo>
                    <a:pt x="15773" y="3141"/>
                  </a:lnTo>
                  <a:lnTo>
                    <a:pt x="11884" y="3141"/>
                  </a:lnTo>
                  <a:lnTo>
                    <a:pt x="1188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96" name="Google Shape;330;p18"/>
          <p:cNvGrpSpPr/>
          <p:nvPr/>
        </p:nvGrpSpPr>
        <p:grpSpPr>
          <a:xfrm>
            <a:off x="8649360" y="4330080"/>
            <a:ext cx="237960" cy="812160"/>
            <a:chOff x="8649360" y="4330080"/>
            <a:chExt cx="237960" cy="812160"/>
          </a:xfrm>
        </p:grpSpPr>
        <p:cxnSp>
          <p:nvCxnSpPr>
            <p:cNvPr id="197" name="Google Shape;331;p18"/>
            <p:cNvCxnSpPr/>
            <p:nvPr/>
          </p:nvCxnSpPr>
          <p:spPr>
            <a:xfrm flipV="1">
              <a:off x="8887320" y="4330080"/>
              <a:ext cx="360" cy="8125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198" name="Google Shape;332;p18"/>
            <p:cNvCxnSpPr/>
            <p:nvPr/>
          </p:nvCxnSpPr>
          <p:spPr>
            <a:xfrm flipV="1">
              <a:off x="8649360" y="4791960"/>
              <a:ext cx="360" cy="35064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grpSp>
        <p:nvGrpSpPr>
          <p:cNvPr id="199" name="Google Shape;333;p18"/>
          <p:cNvGrpSpPr/>
          <p:nvPr/>
        </p:nvGrpSpPr>
        <p:grpSpPr>
          <a:xfrm>
            <a:off x="8461440" y="0"/>
            <a:ext cx="455400" cy="2026440"/>
            <a:chOff x="8461440" y="0"/>
            <a:chExt cx="455400" cy="2026440"/>
          </a:xfrm>
        </p:grpSpPr>
        <p:cxnSp>
          <p:nvCxnSpPr>
            <p:cNvPr id="200" name="Google Shape;334;p18"/>
            <p:cNvCxnSpPr/>
            <p:nvPr/>
          </p:nvCxnSpPr>
          <p:spPr>
            <a:xfrm>
              <a:off x="8688960" y="0"/>
              <a:ext cx="360" cy="153180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grpSp>
          <p:nvGrpSpPr>
            <p:cNvPr id="201" name="Google Shape;335;p18"/>
            <p:cNvGrpSpPr/>
            <p:nvPr/>
          </p:nvGrpSpPr>
          <p:grpSpPr>
            <a:xfrm>
              <a:off x="8461440" y="1640880"/>
              <a:ext cx="455400" cy="385560"/>
              <a:chOff x="8461440" y="1640880"/>
              <a:chExt cx="455400" cy="385560"/>
            </a:xfrm>
          </p:grpSpPr>
          <p:sp>
            <p:nvSpPr>
              <p:cNvPr id="202" name="Google Shape;336;p18"/>
              <p:cNvSpPr/>
              <p:nvPr/>
            </p:nvSpPr>
            <p:spPr>
              <a:xfrm flipV="1">
                <a:off x="8461440" y="1641240"/>
                <a:ext cx="455400" cy="385200"/>
              </a:xfrm>
              <a:custGeom>
                <a:avLst/>
                <a:gdLst>
                  <a:gd name="textAreaLeft" fmla="*/ 0 w 455400"/>
                  <a:gd name="textAreaRight" fmla="*/ 455760 w 455400"/>
                  <a:gd name="textAreaTop" fmla="*/ 360 h 385200"/>
                  <a:gd name="textAreaBottom" fmla="*/ 385920 h 385200"/>
                </a:gdLst>
                <a:ahLst/>
                <a:cxnLst/>
                <a:rect l="textAreaLeft" t="textAreaTop" r="textAreaRight" b="textAreaBottom"/>
                <a:pathLst>
                  <a:path w="29517" h="24968">
                    <a:moveTo>
                      <a:pt x="13621" y="0"/>
                    </a:moveTo>
                    <a:lnTo>
                      <a:pt x="13621" y="2262"/>
                    </a:lnTo>
                    <a:lnTo>
                      <a:pt x="11359" y="2262"/>
                    </a:lnTo>
                    <a:lnTo>
                      <a:pt x="11359" y="4548"/>
                    </a:lnTo>
                    <a:lnTo>
                      <a:pt x="9085" y="4548"/>
                    </a:lnTo>
                    <a:lnTo>
                      <a:pt x="9085" y="6810"/>
                    </a:lnTo>
                    <a:lnTo>
                      <a:pt x="6823" y="6810"/>
                    </a:lnTo>
                    <a:lnTo>
                      <a:pt x="6823" y="9061"/>
                    </a:lnTo>
                    <a:lnTo>
                      <a:pt x="4549" y="9061"/>
                    </a:lnTo>
                    <a:lnTo>
                      <a:pt x="4549" y="11347"/>
                    </a:lnTo>
                    <a:lnTo>
                      <a:pt x="2275" y="11347"/>
                    </a:lnTo>
                    <a:lnTo>
                      <a:pt x="2275" y="13609"/>
                    </a:lnTo>
                    <a:lnTo>
                      <a:pt x="1" y="13609"/>
                    </a:lnTo>
                    <a:lnTo>
                      <a:pt x="1" y="15883"/>
                    </a:lnTo>
                    <a:lnTo>
                      <a:pt x="9085" y="15883"/>
                    </a:lnTo>
                    <a:lnTo>
                      <a:pt x="9085" y="24967"/>
                    </a:lnTo>
                    <a:lnTo>
                      <a:pt x="20432" y="24967"/>
                    </a:lnTo>
                    <a:lnTo>
                      <a:pt x="20432" y="15883"/>
                    </a:lnTo>
                    <a:lnTo>
                      <a:pt x="29516" y="15883"/>
                    </a:lnTo>
                    <a:lnTo>
                      <a:pt x="29516" y="13609"/>
                    </a:lnTo>
                    <a:lnTo>
                      <a:pt x="27242" y="13609"/>
                    </a:lnTo>
                    <a:lnTo>
                      <a:pt x="27242" y="11347"/>
                    </a:lnTo>
                    <a:lnTo>
                      <a:pt x="24980" y="11347"/>
                    </a:lnTo>
                    <a:lnTo>
                      <a:pt x="24980" y="9061"/>
                    </a:lnTo>
                    <a:lnTo>
                      <a:pt x="22706" y="9061"/>
                    </a:lnTo>
                    <a:lnTo>
                      <a:pt x="22706" y="6810"/>
                    </a:lnTo>
                    <a:lnTo>
                      <a:pt x="20432" y="6810"/>
                    </a:lnTo>
                    <a:lnTo>
                      <a:pt x="20432" y="4548"/>
                    </a:lnTo>
                    <a:lnTo>
                      <a:pt x="18158" y="4548"/>
                    </a:lnTo>
                    <a:lnTo>
                      <a:pt x="18158" y="2262"/>
                    </a:lnTo>
                    <a:lnTo>
                      <a:pt x="15895" y="2262"/>
                    </a:lnTo>
                    <a:lnTo>
                      <a:pt x="15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3" name="Google Shape;337;p18"/>
              <p:cNvSpPr/>
              <p:nvPr/>
            </p:nvSpPr>
            <p:spPr>
              <a:xfrm flipV="1">
                <a:off x="8636760" y="1956600"/>
                <a:ext cx="34560" cy="3456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2263" h="2263">
                    <a:moveTo>
                      <a:pt x="0" y="0"/>
                    </a:moveTo>
                    <a:lnTo>
                      <a:pt x="0" y="2262"/>
                    </a:lnTo>
                    <a:lnTo>
                      <a:pt x="2262" y="2262"/>
                    </a:lnTo>
                    <a:lnTo>
                      <a:pt x="2262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4" name="Google Shape;338;p18"/>
              <p:cNvSpPr/>
              <p:nvPr/>
            </p:nvSpPr>
            <p:spPr>
              <a:xfrm flipV="1">
                <a:off x="8671680" y="1991520"/>
                <a:ext cx="34560" cy="3456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2263" h="2264">
                    <a:moveTo>
                      <a:pt x="0" y="1"/>
                    </a:moveTo>
                    <a:lnTo>
                      <a:pt x="0" y="2263"/>
                    </a:lnTo>
                    <a:lnTo>
                      <a:pt x="2262" y="2263"/>
                    </a:lnTo>
                    <a:lnTo>
                      <a:pt x="2262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5" name="Google Shape;339;p18"/>
              <p:cNvSpPr/>
              <p:nvPr/>
            </p:nvSpPr>
            <p:spPr>
              <a:xfrm flipV="1">
                <a:off x="8601840" y="1921320"/>
                <a:ext cx="34560" cy="3456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2264" h="2263">
                    <a:moveTo>
                      <a:pt x="1" y="0"/>
                    </a:moveTo>
                    <a:lnTo>
                      <a:pt x="1" y="2262"/>
                    </a:lnTo>
                    <a:lnTo>
                      <a:pt x="2263" y="2262"/>
                    </a:lnTo>
                    <a:lnTo>
                      <a:pt x="22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6" name="Google Shape;340;p18"/>
              <p:cNvSpPr/>
              <p:nvPr/>
            </p:nvSpPr>
            <p:spPr>
              <a:xfrm flipV="1">
                <a:off x="8719200" y="1886400"/>
                <a:ext cx="34560" cy="3456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2263" h="2263">
                    <a:moveTo>
                      <a:pt x="1" y="0"/>
                    </a:moveTo>
                    <a:lnTo>
                      <a:pt x="1" y="2263"/>
                    </a:lnTo>
                    <a:lnTo>
                      <a:pt x="2263" y="2263"/>
                    </a:lnTo>
                    <a:lnTo>
                      <a:pt x="22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7" name="Google Shape;341;p18"/>
              <p:cNvSpPr/>
              <p:nvPr/>
            </p:nvSpPr>
            <p:spPr>
              <a:xfrm flipV="1">
                <a:off x="8531280" y="1851480"/>
                <a:ext cx="34560" cy="3456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2263" h="2263">
                    <a:moveTo>
                      <a:pt x="1" y="0"/>
                    </a:moveTo>
                    <a:lnTo>
                      <a:pt x="1" y="2263"/>
                    </a:lnTo>
                    <a:lnTo>
                      <a:pt x="2263" y="2263"/>
                    </a:lnTo>
                    <a:lnTo>
                      <a:pt x="22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8" name="Google Shape;342;p18"/>
              <p:cNvSpPr/>
              <p:nvPr/>
            </p:nvSpPr>
            <p:spPr>
              <a:xfrm flipV="1">
                <a:off x="8496360" y="1816560"/>
                <a:ext cx="34560" cy="3456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2263" h="2263">
                    <a:moveTo>
                      <a:pt x="1" y="1"/>
                    </a:moveTo>
                    <a:lnTo>
                      <a:pt x="1" y="2263"/>
                    </a:lnTo>
                    <a:lnTo>
                      <a:pt x="2263" y="2263"/>
                    </a:lnTo>
                    <a:lnTo>
                      <a:pt x="2263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9" name="Google Shape;343;p18"/>
              <p:cNvSpPr/>
              <p:nvPr/>
            </p:nvSpPr>
            <p:spPr>
              <a:xfrm flipV="1">
                <a:off x="8461440" y="1781280"/>
                <a:ext cx="174960" cy="34560"/>
              </a:xfrm>
              <a:custGeom>
                <a:avLst/>
                <a:gdLst>
                  <a:gd name="textAreaLeft" fmla="*/ 0 w 174960"/>
                  <a:gd name="textAreaRight" fmla="*/ 175320 w 1749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1348" h="2263">
                    <a:moveTo>
                      <a:pt x="1" y="1"/>
                    </a:moveTo>
                    <a:lnTo>
                      <a:pt x="1" y="2263"/>
                    </a:lnTo>
                    <a:lnTo>
                      <a:pt x="11347" y="2263"/>
                    </a:lnTo>
                    <a:lnTo>
                      <a:pt x="11347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0" name="Google Shape;344;p18"/>
              <p:cNvSpPr/>
              <p:nvPr/>
            </p:nvSpPr>
            <p:spPr>
              <a:xfrm flipV="1">
                <a:off x="8601480" y="1641240"/>
                <a:ext cx="174600" cy="34560"/>
              </a:xfrm>
              <a:custGeom>
                <a:avLst/>
                <a:gdLst>
                  <a:gd name="textAreaLeft" fmla="*/ 0 w 174600"/>
                  <a:gd name="textAreaRight" fmla="*/ 174960 w 17460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1336" h="2263">
                    <a:moveTo>
                      <a:pt x="1" y="0"/>
                    </a:moveTo>
                    <a:lnTo>
                      <a:pt x="1" y="2262"/>
                    </a:lnTo>
                    <a:lnTo>
                      <a:pt x="11336" y="2262"/>
                    </a:lnTo>
                    <a:lnTo>
                      <a:pt x="11336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1" name="Google Shape;345;p18"/>
              <p:cNvSpPr/>
              <p:nvPr/>
            </p:nvSpPr>
            <p:spPr>
              <a:xfrm flipV="1">
                <a:off x="8601840" y="1640520"/>
                <a:ext cx="34560" cy="14004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-360 h 140040"/>
                  <a:gd name="textAreaBottom" fmla="*/ 140040 h 140040"/>
                </a:gdLst>
                <a:ahLst/>
                <a:cxnLst/>
                <a:rect l="textAreaLeft" t="textAreaTop" r="textAreaRight" b="textAreaBottom"/>
                <a:pathLst>
                  <a:path w="2264" h="9086">
                    <a:moveTo>
                      <a:pt x="1" y="1"/>
                    </a:moveTo>
                    <a:lnTo>
                      <a:pt x="1" y="9085"/>
                    </a:lnTo>
                    <a:lnTo>
                      <a:pt x="2263" y="9085"/>
                    </a:lnTo>
                    <a:lnTo>
                      <a:pt x="2263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2" name="Google Shape;346;p18"/>
              <p:cNvSpPr/>
              <p:nvPr/>
            </p:nvSpPr>
            <p:spPr>
              <a:xfrm flipV="1">
                <a:off x="8706600" y="1956600"/>
                <a:ext cx="34560" cy="3456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2263" h="2263">
                    <a:moveTo>
                      <a:pt x="0" y="0"/>
                    </a:moveTo>
                    <a:lnTo>
                      <a:pt x="0" y="2262"/>
                    </a:lnTo>
                    <a:lnTo>
                      <a:pt x="2263" y="2262"/>
                    </a:lnTo>
                    <a:lnTo>
                      <a:pt x="22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3" name="Google Shape;347;p18"/>
              <p:cNvSpPr/>
              <p:nvPr/>
            </p:nvSpPr>
            <p:spPr>
              <a:xfrm flipV="1">
                <a:off x="8741880" y="1921320"/>
                <a:ext cx="34560" cy="3456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2263" h="2263">
                    <a:moveTo>
                      <a:pt x="0" y="0"/>
                    </a:moveTo>
                    <a:lnTo>
                      <a:pt x="0" y="2262"/>
                    </a:lnTo>
                    <a:lnTo>
                      <a:pt x="2263" y="2262"/>
                    </a:lnTo>
                    <a:lnTo>
                      <a:pt x="22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4" name="Google Shape;348;p18"/>
              <p:cNvSpPr/>
              <p:nvPr/>
            </p:nvSpPr>
            <p:spPr>
              <a:xfrm flipV="1">
                <a:off x="8776800" y="1886400"/>
                <a:ext cx="34560" cy="3456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2263" h="2263">
                    <a:moveTo>
                      <a:pt x="1" y="0"/>
                    </a:moveTo>
                    <a:lnTo>
                      <a:pt x="1" y="2263"/>
                    </a:lnTo>
                    <a:lnTo>
                      <a:pt x="2263" y="2263"/>
                    </a:lnTo>
                    <a:lnTo>
                      <a:pt x="22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5" name="Google Shape;349;p18"/>
              <p:cNvSpPr/>
              <p:nvPr/>
            </p:nvSpPr>
            <p:spPr>
              <a:xfrm flipV="1">
                <a:off x="8811720" y="1851480"/>
                <a:ext cx="34560" cy="3456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2263" h="2263">
                    <a:moveTo>
                      <a:pt x="1" y="0"/>
                    </a:moveTo>
                    <a:lnTo>
                      <a:pt x="1" y="2263"/>
                    </a:lnTo>
                    <a:lnTo>
                      <a:pt x="2263" y="2263"/>
                    </a:lnTo>
                    <a:lnTo>
                      <a:pt x="22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6" name="Google Shape;350;p18"/>
              <p:cNvSpPr/>
              <p:nvPr/>
            </p:nvSpPr>
            <p:spPr>
              <a:xfrm flipV="1">
                <a:off x="8846640" y="1816560"/>
                <a:ext cx="34560" cy="3456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2264" h="2263">
                    <a:moveTo>
                      <a:pt x="1" y="1"/>
                    </a:moveTo>
                    <a:lnTo>
                      <a:pt x="1" y="2263"/>
                    </a:lnTo>
                    <a:lnTo>
                      <a:pt x="2263" y="2263"/>
                    </a:lnTo>
                    <a:lnTo>
                      <a:pt x="2263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7" name="Google Shape;351;p18"/>
              <p:cNvSpPr/>
              <p:nvPr/>
            </p:nvSpPr>
            <p:spPr>
              <a:xfrm flipV="1">
                <a:off x="8741520" y="1781280"/>
                <a:ext cx="174600" cy="34560"/>
              </a:xfrm>
              <a:custGeom>
                <a:avLst/>
                <a:gdLst>
                  <a:gd name="textAreaLeft" fmla="*/ 0 w 174600"/>
                  <a:gd name="textAreaRight" fmla="*/ 174960 w 174600"/>
                  <a:gd name="textAreaTop" fmla="*/ 36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1336" h="2263">
                    <a:moveTo>
                      <a:pt x="1" y="1"/>
                    </a:moveTo>
                    <a:lnTo>
                      <a:pt x="1" y="2263"/>
                    </a:lnTo>
                    <a:lnTo>
                      <a:pt x="11335" y="2263"/>
                    </a:lnTo>
                    <a:lnTo>
                      <a:pt x="11335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8" name="Google Shape;352;p18"/>
              <p:cNvSpPr/>
              <p:nvPr/>
            </p:nvSpPr>
            <p:spPr>
              <a:xfrm flipV="1">
                <a:off x="8741880" y="1640520"/>
                <a:ext cx="34560" cy="140040"/>
              </a:xfrm>
              <a:custGeom>
                <a:avLst/>
                <a:gdLst>
                  <a:gd name="textAreaLeft" fmla="*/ 0 w 34560"/>
                  <a:gd name="textAreaRight" fmla="*/ 34920 w 34560"/>
                  <a:gd name="textAreaTop" fmla="*/ -360 h 140040"/>
                  <a:gd name="textAreaBottom" fmla="*/ 140040 h 140040"/>
                </a:gdLst>
                <a:ahLst/>
                <a:cxnLst/>
                <a:rect l="textAreaLeft" t="textAreaTop" r="textAreaRight" b="textAreaBottom"/>
                <a:pathLst>
                  <a:path w="2263" h="9086">
                    <a:moveTo>
                      <a:pt x="0" y="1"/>
                    </a:moveTo>
                    <a:lnTo>
                      <a:pt x="0" y="9085"/>
                    </a:lnTo>
                    <a:lnTo>
                      <a:pt x="2263" y="9085"/>
                    </a:lnTo>
                    <a:lnTo>
                      <a:pt x="2263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200" bIns="70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lang="ru-RU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354;p19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1" name="Google Shape;355;p19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9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23" name="Google Shape;357;p19"/>
          <p:cNvCxnSpPr/>
          <p:nvPr/>
        </p:nvCxnSpPr>
        <p:spPr>
          <a:xfrm>
            <a:off x="479160" y="-360"/>
            <a:ext cx="360" cy="147240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224" name="Google Shape;358;p19"/>
          <p:cNvSpPr/>
          <p:nvPr/>
        </p:nvSpPr>
        <p:spPr>
          <a:xfrm>
            <a:off x="174960" y="1590480"/>
            <a:ext cx="608760" cy="553680"/>
          </a:xfrm>
          <a:custGeom>
            <a:avLst/>
            <a:gdLst>
              <a:gd name="textAreaLeft" fmla="*/ 0 w 608760"/>
              <a:gd name="textAreaRight" fmla="*/ 609120 w 608760"/>
              <a:gd name="textAreaTop" fmla="*/ 0 h 553680"/>
              <a:gd name="textAreaBottom" fmla="*/ 554040 h 553680"/>
            </a:gdLst>
            <a:ahLst/>
            <a:cxnLst/>
            <a:rect l="textAreaLeft" t="textAreaTop" r="textAreaRight" b="textAreaBottom"/>
            <a:pathLst>
              <a:path w="46767" h="42538">
                <a:moveTo>
                  <a:pt x="8494" y="1"/>
                </a:moveTo>
                <a:lnTo>
                  <a:pt x="8494" y="4247"/>
                </a:lnTo>
                <a:lnTo>
                  <a:pt x="4230" y="4247"/>
                </a:lnTo>
                <a:lnTo>
                  <a:pt x="4230" y="8512"/>
                </a:lnTo>
                <a:lnTo>
                  <a:pt x="1" y="8512"/>
                </a:lnTo>
                <a:lnTo>
                  <a:pt x="1" y="12758"/>
                </a:lnTo>
                <a:lnTo>
                  <a:pt x="1" y="17022"/>
                </a:lnTo>
                <a:lnTo>
                  <a:pt x="1" y="21269"/>
                </a:lnTo>
                <a:lnTo>
                  <a:pt x="4230" y="21269"/>
                </a:lnTo>
                <a:lnTo>
                  <a:pt x="4230" y="25516"/>
                </a:lnTo>
                <a:lnTo>
                  <a:pt x="8494" y="25516"/>
                </a:lnTo>
                <a:lnTo>
                  <a:pt x="8494" y="29780"/>
                </a:lnTo>
                <a:lnTo>
                  <a:pt x="12758" y="29780"/>
                </a:lnTo>
                <a:lnTo>
                  <a:pt x="12758" y="34027"/>
                </a:lnTo>
                <a:lnTo>
                  <a:pt x="16987" y="34027"/>
                </a:lnTo>
                <a:lnTo>
                  <a:pt x="16987" y="38273"/>
                </a:lnTo>
                <a:lnTo>
                  <a:pt x="21252" y="38273"/>
                </a:lnTo>
                <a:lnTo>
                  <a:pt x="21252" y="42537"/>
                </a:lnTo>
                <a:lnTo>
                  <a:pt x="25516" y="42537"/>
                </a:lnTo>
                <a:lnTo>
                  <a:pt x="25516" y="38273"/>
                </a:lnTo>
                <a:lnTo>
                  <a:pt x="29745" y="38273"/>
                </a:lnTo>
                <a:lnTo>
                  <a:pt x="29745" y="34027"/>
                </a:lnTo>
                <a:lnTo>
                  <a:pt x="34009" y="34027"/>
                </a:lnTo>
                <a:lnTo>
                  <a:pt x="34009" y="29780"/>
                </a:lnTo>
                <a:lnTo>
                  <a:pt x="38273" y="29780"/>
                </a:lnTo>
                <a:lnTo>
                  <a:pt x="38273" y="25516"/>
                </a:lnTo>
                <a:lnTo>
                  <a:pt x="42520" y="25516"/>
                </a:lnTo>
                <a:lnTo>
                  <a:pt x="42520" y="21269"/>
                </a:lnTo>
                <a:lnTo>
                  <a:pt x="46767" y="21269"/>
                </a:lnTo>
                <a:lnTo>
                  <a:pt x="46767" y="17022"/>
                </a:lnTo>
                <a:lnTo>
                  <a:pt x="46767" y="12758"/>
                </a:lnTo>
                <a:lnTo>
                  <a:pt x="46767" y="8512"/>
                </a:lnTo>
                <a:lnTo>
                  <a:pt x="42520" y="8512"/>
                </a:lnTo>
                <a:lnTo>
                  <a:pt x="42520" y="4247"/>
                </a:lnTo>
                <a:lnTo>
                  <a:pt x="38273" y="4247"/>
                </a:lnTo>
                <a:lnTo>
                  <a:pt x="38273" y="1"/>
                </a:lnTo>
                <a:lnTo>
                  <a:pt x="29745" y="1"/>
                </a:lnTo>
                <a:lnTo>
                  <a:pt x="29745" y="4247"/>
                </a:lnTo>
                <a:lnTo>
                  <a:pt x="25516" y="4247"/>
                </a:lnTo>
                <a:lnTo>
                  <a:pt x="25516" y="8512"/>
                </a:lnTo>
                <a:lnTo>
                  <a:pt x="21252" y="8512"/>
                </a:lnTo>
                <a:lnTo>
                  <a:pt x="21252" y="4247"/>
                </a:lnTo>
                <a:lnTo>
                  <a:pt x="16987" y="4247"/>
                </a:lnTo>
                <a:lnTo>
                  <a:pt x="16987" y="1"/>
                </a:ln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25" name="Google Shape;359;p19"/>
          <p:cNvGrpSpPr/>
          <p:nvPr/>
        </p:nvGrpSpPr>
        <p:grpSpPr>
          <a:xfrm>
            <a:off x="8458200" y="-360"/>
            <a:ext cx="237960" cy="812160"/>
            <a:chOff x="8458200" y="-360"/>
            <a:chExt cx="237960" cy="812160"/>
          </a:xfrm>
        </p:grpSpPr>
        <p:cxnSp>
          <p:nvCxnSpPr>
            <p:cNvPr id="226" name="Google Shape;360;p19"/>
            <p:cNvCxnSpPr/>
            <p:nvPr/>
          </p:nvCxnSpPr>
          <p:spPr>
            <a:xfrm>
              <a:off x="8696160" y="-360"/>
              <a:ext cx="360" cy="8125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227" name="Google Shape;361;p19"/>
            <p:cNvCxnSpPr/>
            <p:nvPr/>
          </p:nvCxnSpPr>
          <p:spPr>
            <a:xfrm>
              <a:off x="8458200" y="-360"/>
              <a:ext cx="360" cy="35064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sp>
        <p:nvSpPr>
          <p:cNvPr id="228" name="Google Shape;362;p19"/>
          <p:cNvSpPr/>
          <p:nvPr/>
        </p:nvSpPr>
        <p:spPr>
          <a:xfrm>
            <a:off x="8520480" y="938520"/>
            <a:ext cx="356040" cy="356040"/>
          </a:xfrm>
          <a:custGeom>
            <a:avLst/>
            <a:gdLst>
              <a:gd name="textAreaLeft" fmla="*/ 0 w 356040"/>
              <a:gd name="textAreaRight" fmla="*/ 356400 w 356040"/>
              <a:gd name="textAreaTop" fmla="*/ 0 h 356040"/>
              <a:gd name="textAreaBottom" fmla="*/ 356400 h 356040"/>
            </a:gdLst>
            <a:ahLst/>
            <a:cxnLst/>
            <a:rect l="textAreaLeft" t="textAreaTop" r="textAreaRight" b="textAreaBottom"/>
            <a:pathLst>
              <a:path w="18914" h="18914">
                <a:moveTo>
                  <a:pt x="7030" y="0"/>
                </a:moveTo>
                <a:lnTo>
                  <a:pt x="7030" y="3141"/>
                </a:lnTo>
                <a:lnTo>
                  <a:pt x="3141" y="3141"/>
                </a:lnTo>
                <a:lnTo>
                  <a:pt x="3141" y="7030"/>
                </a:lnTo>
                <a:lnTo>
                  <a:pt x="0" y="7030"/>
                </a:lnTo>
                <a:lnTo>
                  <a:pt x="0" y="11883"/>
                </a:lnTo>
                <a:lnTo>
                  <a:pt x="3141" y="11883"/>
                </a:lnTo>
                <a:lnTo>
                  <a:pt x="3141" y="15773"/>
                </a:lnTo>
                <a:lnTo>
                  <a:pt x="7030" y="15773"/>
                </a:lnTo>
                <a:lnTo>
                  <a:pt x="7030" y="18913"/>
                </a:lnTo>
                <a:lnTo>
                  <a:pt x="11884" y="18913"/>
                </a:lnTo>
                <a:lnTo>
                  <a:pt x="11884" y="15773"/>
                </a:lnTo>
                <a:lnTo>
                  <a:pt x="15773" y="15773"/>
                </a:lnTo>
                <a:lnTo>
                  <a:pt x="15773" y="11883"/>
                </a:lnTo>
                <a:lnTo>
                  <a:pt x="18914" y="11883"/>
                </a:lnTo>
                <a:lnTo>
                  <a:pt x="18914" y="7030"/>
                </a:lnTo>
                <a:lnTo>
                  <a:pt x="15773" y="7030"/>
                </a:lnTo>
                <a:lnTo>
                  <a:pt x="15773" y="3141"/>
                </a:lnTo>
                <a:lnTo>
                  <a:pt x="11884" y="3141"/>
                </a:lnTo>
                <a:lnTo>
                  <a:pt x="11884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29" name="Google Shape;363;p19"/>
          <p:cNvGrpSpPr/>
          <p:nvPr/>
        </p:nvGrpSpPr>
        <p:grpSpPr>
          <a:xfrm>
            <a:off x="398520" y="3777480"/>
            <a:ext cx="238320" cy="1365840"/>
            <a:chOff x="398520" y="3777480"/>
            <a:chExt cx="238320" cy="1365840"/>
          </a:xfrm>
        </p:grpSpPr>
        <p:cxnSp>
          <p:nvCxnSpPr>
            <p:cNvPr id="230" name="Google Shape;364;p19"/>
            <p:cNvCxnSpPr/>
            <p:nvPr/>
          </p:nvCxnSpPr>
          <p:spPr>
            <a:xfrm flipV="1">
              <a:off x="398520" y="3777480"/>
              <a:ext cx="360" cy="136620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231" name="Google Shape;365;p19"/>
            <p:cNvCxnSpPr/>
            <p:nvPr/>
          </p:nvCxnSpPr>
          <p:spPr>
            <a:xfrm flipV="1">
              <a:off x="636840" y="4554360"/>
              <a:ext cx="360" cy="5893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232" name="Google Shape;366;p19"/>
          <p:cNvCxnSpPr/>
          <p:nvPr/>
        </p:nvCxnSpPr>
        <p:spPr>
          <a:xfrm>
            <a:off x="8546400" y="3324240"/>
            <a:ext cx="360" cy="181944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233" name="Google Shape;367;p19"/>
          <p:cNvGrpSpPr/>
          <p:nvPr/>
        </p:nvGrpSpPr>
        <p:grpSpPr>
          <a:xfrm>
            <a:off x="8220600" y="2495520"/>
            <a:ext cx="651240" cy="650880"/>
            <a:chOff x="8220600" y="2495520"/>
            <a:chExt cx="651240" cy="650880"/>
          </a:xfrm>
        </p:grpSpPr>
        <p:sp>
          <p:nvSpPr>
            <p:cNvPr id="234" name="Google Shape;368;p19"/>
            <p:cNvSpPr/>
            <p:nvPr/>
          </p:nvSpPr>
          <p:spPr>
            <a:xfrm>
              <a:off x="8313480" y="258768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3">
                  <a:moveTo>
                    <a:pt x="0" y="1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" name="Google Shape;369;p19"/>
            <p:cNvSpPr/>
            <p:nvPr/>
          </p:nvSpPr>
          <p:spPr>
            <a:xfrm>
              <a:off x="8267040" y="263412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31" h="13872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6930" y="13871"/>
                  </a:lnTo>
                  <a:lnTo>
                    <a:pt x="6930" y="6930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" name="Google Shape;370;p19"/>
            <p:cNvSpPr/>
            <p:nvPr/>
          </p:nvSpPr>
          <p:spPr>
            <a:xfrm>
              <a:off x="8435880" y="2635920"/>
              <a:ext cx="46440" cy="139320"/>
            </a:xfrm>
            <a:custGeom>
              <a:avLst/>
              <a:gdLst>
                <a:gd name="textAreaLeft" fmla="*/ 0 w 46440"/>
                <a:gd name="textAreaRight" fmla="*/ 46800 w 4644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55" h="20813">
                  <a:moveTo>
                    <a:pt x="1" y="0"/>
                  </a:moveTo>
                  <a:lnTo>
                    <a:pt x="1" y="6942"/>
                  </a:lnTo>
                  <a:lnTo>
                    <a:pt x="1" y="13883"/>
                  </a:lnTo>
                  <a:lnTo>
                    <a:pt x="1" y="20813"/>
                  </a:lnTo>
                  <a:lnTo>
                    <a:pt x="6954" y="20813"/>
                  </a:lnTo>
                  <a:lnTo>
                    <a:pt x="6954" y="13883"/>
                  </a:lnTo>
                  <a:lnTo>
                    <a:pt x="6954" y="6942"/>
                  </a:lnTo>
                  <a:lnTo>
                    <a:pt x="6954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" name="Google Shape;371;p19"/>
            <p:cNvSpPr/>
            <p:nvPr/>
          </p:nvSpPr>
          <p:spPr>
            <a:xfrm>
              <a:off x="8600760" y="2635920"/>
              <a:ext cx="46080" cy="13932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30" h="20813">
                  <a:moveTo>
                    <a:pt x="0" y="0"/>
                  </a:moveTo>
                  <a:lnTo>
                    <a:pt x="0" y="6942"/>
                  </a:lnTo>
                  <a:lnTo>
                    <a:pt x="0" y="13883"/>
                  </a:lnTo>
                  <a:lnTo>
                    <a:pt x="0" y="20813"/>
                  </a:lnTo>
                  <a:lnTo>
                    <a:pt x="6930" y="20813"/>
                  </a:lnTo>
                  <a:lnTo>
                    <a:pt x="6930" y="13883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" name="Google Shape;372;p19"/>
            <p:cNvSpPr/>
            <p:nvPr/>
          </p:nvSpPr>
          <p:spPr>
            <a:xfrm>
              <a:off x="8220600" y="2728080"/>
              <a:ext cx="92880" cy="27900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3872" h="41625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1" y="20800"/>
                  </a:lnTo>
                  <a:lnTo>
                    <a:pt x="1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  <a:moveTo>
                    <a:pt x="6942" y="27742"/>
                  </a:moveTo>
                  <a:lnTo>
                    <a:pt x="6942" y="34671"/>
                  </a:lnTo>
                  <a:lnTo>
                    <a:pt x="6942" y="41624"/>
                  </a:lnTo>
                  <a:lnTo>
                    <a:pt x="13871" y="41624"/>
                  </a:lnTo>
                  <a:lnTo>
                    <a:pt x="13871" y="34671"/>
                  </a:lnTo>
                  <a:lnTo>
                    <a:pt x="13871" y="27742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" name="Google Shape;373;p19"/>
            <p:cNvSpPr/>
            <p:nvPr/>
          </p:nvSpPr>
          <p:spPr>
            <a:xfrm>
              <a:off x="8313480" y="300744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2">
                  <a:moveTo>
                    <a:pt x="0" y="0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" name="Google Shape;374;p19"/>
            <p:cNvSpPr/>
            <p:nvPr/>
          </p:nvSpPr>
          <p:spPr>
            <a:xfrm>
              <a:off x="8360280" y="305388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84" h="6930">
                  <a:moveTo>
                    <a:pt x="1" y="1"/>
                  </a:moveTo>
                  <a:lnTo>
                    <a:pt x="1" y="6930"/>
                  </a:lnTo>
                  <a:lnTo>
                    <a:pt x="13883" y="6930"/>
                  </a:lnTo>
                  <a:lnTo>
                    <a:pt x="1388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" name="Google Shape;375;p19"/>
            <p:cNvSpPr/>
            <p:nvPr/>
          </p:nvSpPr>
          <p:spPr>
            <a:xfrm>
              <a:off x="8639640" y="305388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72" h="6930">
                  <a:moveTo>
                    <a:pt x="1" y="1"/>
                  </a:moveTo>
                  <a:lnTo>
                    <a:pt x="1" y="6930"/>
                  </a:lnTo>
                  <a:lnTo>
                    <a:pt x="13872" y="6930"/>
                  </a:lnTo>
                  <a:lnTo>
                    <a:pt x="1387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" name="Google Shape;376;p19"/>
            <p:cNvSpPr/>
            <p:nvPr/>
          </p:nvSpPr>
          <p:spPr>
            <a:xfrm>
              <a:off x="8732520" y="300744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2">
                  <a:moveTo>
                    <a:pt x="1" y="0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" name="Google Shape;377;p19"/>
            <p:cNvSpPr/>
            <p:nvPr/>
          </p:nvSpPr>
          <p:spPr>
            <a:xfrm>
              <a:off x="8779320" y="291420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84">
                  <a:moveTo>
                    <a:pt x="0" y="1"/>
                  </a:moveTo>
                  <a:lnTo>
                    <a:pt x="0" y="6954"/>
                  </a:lnTo>
                  <a:lnTo>
                    <a:pt x="0" y="13883"/>
                  </a:lnTo>
                  <a:lnTo>
                    <a:pt x="6941" y="13883"/>
                  </a:lnTo>
                  <a:lnTo>
                    <a:pt x="6941" y="6954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" name="Google Shape;378;p19"/>
            <p:cNvSpPr/>
            <p:nvPr/>
          </p:nvSpPr>
          <p:spPr>
            <a:xfrm>
              <a:off x="8825760" y="2728080"/>
              <a:ext cx="46080" cy="18576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6942" h="2774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0" y="20800"/>
                  </a:lnTo>
                  <a:lnTo>
                    <a:pt x="0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" name="Google Shape;379;p19"/>
            <p:cNvSpPr/>
            <p:nvPr/>
          </p:nvSpPr>
          <p:spPr>
            <a:xfrm>
              <a:off x="8779320" y="263520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7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6941" y="13871"/>
                  </a:lnTo>
                  <a:lnTo>
                    <a:pt x="6941" y="6930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6" name="Google Shape;380;p19"/>
            <p:cNvSpPr/>
            <p:nvPr/>
          </p:nvSpPr>
          <p:spPr>
            <a:xfrm>
              <a:off x="8732520" y="258840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3">
                  <a:moveTo>
                    <a:pt x="1" y="1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7" name="Google Shape;381;p19"/>
            <p:cNvSpPr/>
            <p:nvPr/>
          </p:nvSpPr>
          <p:spPr>
            <a:xfrm>
              <a:off x="8360280" y="2495520"/>
              <a:ext cx="371880" cy="92520"/>
            </a:xfrm>
            <a:custGeom>
              <a:avLst/>
              <a:gdLst>
                <a:gd name="textAreaLeft" fmla="*/ 0 w 371880"/>
                <a:gd name="textAreaRight" fmla="*/ 372240 w 371880"/>
                <a:gd name="textAreaTop" fmla="*/ 0 h 92520"/>
                <a:gd name="textAreaBottom" fmla="*/ 92880 h 92520"/>
              </a:gdLst>
              <a:ahLst/>
              <a:cxnLst/>
              <a:rect l="textAreaLeft" t="textAreaTop" r="textAreaRight" b="textAreaBottom"/>
              <a:pathLst>
                <a:path w="55496" h="13847">
                  <a:moveTo>
                    <a:pt x="6954" y="0"/>
                  </a:moveTo>
                  <a:lnTo>
                    <a:pt x="6954" y="6799"/>
                  </a:lnTo>
                  <a:lnTo>
                    <a:pt x="1" y="6799"/>
                  </a:lnTo>
                  <a:lnTo>
                    <a:pt x="1" y="13728"/>
                  </a:lnTo>
                  <a:lnTo>
                    <a:pt x="6954" y="13728"/>
                  </a:lnTo>
                  <a:lnTo>
                    <a:pt x="6954" y="6929"/>
                  </a:lnTo>
                  <a:lnTo>
                    <a:pt x="48554" y="6929"/>
                  </a:lnTo>
                  <a:lnTo>
                    <a:pt x="48554" y="13847"/>
                  </a:lnTo>
                  <a:lnTo>
                    <a:pt x="55496" y="13847"/>
                  </a:lnTo>
                  <a:lnTo>
                    <a:pt x="55496" y="6918"/>
                  </a:lnTo>
                  <a:lnTo>
                    <a:pt x="48554" y="6918"/>
                  </a:lnTo>
                  <a:lnTo>
                    <a:pt x="48554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8" name="Google Shape;382;p19"/>
            <p:cNvSpPr/>
            <p:nvPr/>
          </p:nvSpPr>
          <p:spPr>
            <a:xfrm>
              <a:off x="8453520" y="310032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9" name="Google Shape;383;p19"/>
            <p:cNvSpPr/>
            <p:nvPr/>
          </p:nvSpPr>
          <p:spPr>
            <a:xfrm>
              <a:off x="8453520" y="290700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0" name="Google Shape;384;p19"/>
            <p:cNvSpPr/>
            <p:nvPr/>
          </p:nvSpPr>
          <p:spPr>
            <a:xfrm>
              <a:off x="8639640" y="286056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1" name="Google Shape;385;p19"/>
            <p:cNvSpPr/>
            <p:nvPr/>
          </p:nvSpPr>
          <p:spPr>
            <a:xfrm>
              <a:off x="8406720" y="286056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409;p22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" name="Google Shape;410;p22"/>
          <p:cNvPicPr/>
          <p:nvPr/>
        </p:nvPicPr>
        <p:blipFill>
          <a:blip r:embed="rId3">
            <a:alphaModFix amt="52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6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81" name="Google Shape;418;p22"/>
          <p:cNvGrpSpPr/>
          <p:nvPr/>
        </p:nvGrpSpPr>
        <p:grpSpPr>
          <a:xfrm>
            <a:off x="390600" y="425160"/>
            <a:ext cx="369000" cy="553680"/>
            <a:chOff x="390600" y="425160"/>
            <a:chExt cx="369000" cy="553680"/>
          </a:xfrm>
        </p:grpSpPr>
        <p:sp>
          <p:nvSpPr>
            <p:cNvPr id="282" name="Google Shape;419;p22"/>
            <p:cNvSpPr/>
            <p:nvPr/>
          </p:nvSpPr>
          <p:spPr>
            <a:xfrm>
              <a:off x="390600" y="425160"/>
              <a:ext cx="369000" cy="553680"/>
            </a:xfrm>
            <a:custGeom>
              <a:avLst/>
              <a:gdLst>
                <a:gd name="textAreaLeft" fmla="*/ 0 w 369000"/>
                <a:gd name="textAreaRight" fmla="*/ 36936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3" name="Google Shape;420;p22"/>
            <p:cNvSpPr/>
            <p:nvPr/>
          </p:nvSpPr>
          <p:spPr>
            <a:xfrm>
              <a:off x="698040" y="6717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4" name="Google Shape;421;p22"/>
            <p:cNvSpPr/>
            <p:nvPr/>
          </p:nvSpPr>
          <p:spPr>
            <a:xfrm>
              <a:off x="636480" y="6102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5" name="Google Shape;422;p22"/>
            <p:cNvSpPr/>
            <p:nvPr/>
          </p:nvSpPr>
          <p:spPr>
            <a:xfrm>
              <a:off x="636480" y="7326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6" name="Google Shape;423;p22"/>
            <p:cNvSpPr/>
            <p:nvPr/>
          </p:nvSpPr>
          <p:spPr>
            <a:xfrm>
              <a:off x="575280" y="7941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" name="Google Shape;424;p22"/>
            <p:cNvSpPr/>
            <p:nvPr/>
          </p:nvSpPr>
          <p:spPr>
            <a:xfrm>
              <a:off x="513720" y="8560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" name="Google Shape;425;p22"/>
            <p:cNvSpPr/>
            <p:nvPr/>
          </p:nvSpPr>
          <p:spPr>
            <a:xfrm>
              <a:off x="575280" y="5486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" name="Google Shape;426;p22"/>
            <p:cNvSpPr/>
            <p:nvPr/>
          </p:nvSpPr>
          <p:spPr>
            <a:xfrm>
              <a:off x="513720" y="4867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" name="Google Shape;427;p22"/>
            <p:cNvSpPr/>
            <p:nvPr/>
          </p:nvSpPr>
          <p:spPr>
            <a:xfrm>
              <a:off x="452160" y="4251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" name="Google Shape;428;p22"/>
            <p:cNvSpPr/>
            <p:nvPr/>
          </p:nvSpPr>
          <p:spPr>
            <a:xfrm>
              <a:off x="452160" y="9176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" name="Google Shape;429;p22"/>
            <p:cNvSpPr/>
            <p:nvPr/>
          </p:nvSpPr>
          <p:spPr>
            <a:xfrm>
              <a:off x="390600" y="486720"/>
              <a:ext cx="61200" cy="43056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93" name="Google Shape;430;p22"/>
          <p:cNvGrpSpPr/>
          <p:nvPr/>
        </p:nvGrpSpPr>
        <p:grpSpPr>
          <a:xfrm>
            <a:off x="8387640" y="-360"/>
            <a:ext cx="238320" cy="1531440"/>
            <a:chOff x="8387640" y="-360"/>
            <a:chExt cx="238320" cy="1531440"/>
          </a:xfrm>
        </p:grpSpPr>
        <p:cxnSp>
          <p:nvCxnSpPr>
            <p:cNvPr id="294" name="Google Shape;431;p22"/>
            <p:cNvCxnSpPr/>
            <p:nvPr/>
          </p:nvCxnSpPr>
          <p:spPr>
            <a:xfrm>
              <a:off x="8625960" y="-360"/>
              <a:ext cx="360" cy="153180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295" name="Google Shape;432;p22"/>
            <p:cNvCxnSpPr/>
            <p:nvPr/>
          </p:nvCxnSpPr>
          <p:spPr>
            <a:xfrm>
              <a:off x="8387640" y="-360"/>
              <a:ext cx="360" cy="66060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296" name="Google Shape;433;p22"/>
          <p:cNvCxnSpPr/>
          <p:nvPr/>
        </p:nvCxnSpPr>
        <p:spPr>
          <a:xfrm>
            <a:off x="3313800" y="4608360"/>
            <a:ext cx="360" cy="52920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297" name="Google Shape;434;p22"/>
          <p:cNvGrpSpPr/>
          <p:nvPr/>
        </p:nvGrpSpPr>
        <p:grpSpPr>
          <a:xfrm>
            <a:off x="8301240" y="1619280"/>
            <a:ext cx="651240" cy="651240"/>
            <a:chOff x="8301240" y="1619280"/>
            <a:chExt cx="651240" cy="651240"/>
          </a:xfrm>
        </p:grpSpPr>
        <p:sp>
          <p:nvSpPr>
            <p:cNvPr id="298" name="Google Shape;435;p22"/>
            <p:cNvSpPr/>
            <p:nvPr/>
          </p:nvSpPr>
          <p:spPr>
            <a:xfrm>
              <a:off x="8394480" y="171144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3">
                  <a:moveTo>
                    <a:pt x="0" y="1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" name="Google Shape;436;p22"/>
            <p:cNvSpPr/>
            <p:nvPr/>
          </p:nvSpPr>
          <p:spPr>
            <a:xfrm>
              <a:off x="8347680" y="175788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31" h="13872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6930" y="13871"/>
                  </a:lnTo>
                  <a:lnTo>
                    <a:pt x="6930" y="6930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" name="Google Shape;437;p22"/>
            <p:cNvSpPr/>
            <p:nvPr/>
          </p:nvSpPr>
          <p:spPr>
            <a:xfrm>
              <a:off x="8516520" y="1759680"/>
              <a:ext cx="46440" cy="139320"/>
            </a:xfrm>
            <a:custGeom>
              <a:avLst/>
              <a:gdLst>
                <a:gd name="textAreaLeft" fmla="*/ 0 w 46440"/>
                <a:gd name="textAreaRight" fmla="*/ 46800 w 4644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55" h="20813">
                  <a:moveTo>
                    <a:pt x="1" y="0"/>
                  </a:moveTo>
                  <a:lnTo>
                    <a:pt x="1" y="6942"/>
                  </a:lnTo>
                  <a:lnTo>
                    <a:pt x="1" y="13883"/>
                  </a:lnTo>
                  <a:lnTo>
                    <a:pt x="1" y="20813"/>
                  </a:lnTo>
                  <a:lnTo>
                    <a:pt x="6954" y="20813"/>
                  </a:lnTo>
                  <a:lnTo>
                    <a:pt x="6954" y="13883"/>
                  </a:lnTo>
                  <a:lnTo>
                    <a:pt x="6954" y="6942"/>
                  </a:lnTo>
                  <a:lnTo>
                    <a:pt x="695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" name="Google Shape;438;p22"/>
            <p:cNvSpPr/>
            <p:nvPr/>
          </p:nvSpPr>
          <p:spPr>
            <a:xfrm>
              <a:off x="8681400" y="1759680"/>
              <a:ext cx="46080" cy="13932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30" h="20813">
                  <a:moveTo>
                    <a:pt x="0" y="0"/>
                  </a:moveTo>
                  <a:lnTo>
                    <a:pt x="0" y="6942"/>
                  </a:lnTo>
                  <a:lnTo>
                    <a:pt x="0" y="13883"/>
                  </a:lnTo>
                  <a:lnTo>
                    <a:pt x="0" y="20813"/>
                  </a:lnTo>
                  <a:lnTo>
                    <a:pt x="6930" y="20813"/>
                  </a:lnTo>
                  <a:lnTo>
                    <a:pt x="6930" y="13883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" name="Google Shape;439;p22"/>
            <p:cNvSpPr/>
            <p:nvPr/>
          </p:nvSpPr>
          <p:spPr>
            <a:xfrm>
              <a:off x="8301240" y="1851840"/>
              <a:ext cx="92880" cy="27900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3872" h="41625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1" y="20800"/>
                  </a:lnTo>
                  <a:lnTo>
                    <a:pt x="1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  <a:moveTo>
                    <a:pt x="6942" y="27742"/>
                  </a:moveTo>
                  <a:lnTo>
                    <a:pt x="6942" y="34671"/>
                  </a:lnTo>
                  <a:lnTo>
                    <a:pt x="6942" y="41624"/>
                  </a:lnTo>
                  <a:lnTo>
                    <a:pt x="13871" y="41624"/>
                  </a:lnTo>
                  <a:lnTo>
                    <a:pt x="13871" y="34671"/>
                  </a:lnTo>
                  <a:lnTo>
                    <a:pt x="13871" y="27742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" name="Google Shape;440;p22"/>
            <p:cNvSpPr/>
            <p:nvPr/>
          </p:nvSpPr>
          <p:spPr>
            <a:xfrm>
              <a:off x="8394480" y="213120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2">
                  <a:moveTo>
                    <a:pt x="0" y="0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" name="Google Shape;441;p22"/>
            <p:cNvSpPr/>
            <p:nvPr/>
          </p:nvSpPr>
          <p:spPr>
            <a:xfrm>
              <a:off x="8440920" y="217764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84" h="6930">
                  <a:moveTo>
                    <a:pt x="1" y="1"/>
                  </a:moveTo>
                  <a:lnTo>
                    <a:pt x="1" y="6930"/>
                  </a:lnTo>
                  <a:lnTo>
                    <a:pt x="13883" y="6930"/>
                  </a:lnTo>
                  <a:lnTo>
                    <a:pt x="1388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" name="Google Shape;442;p22"/>
            <p:cNvSpPr/>
            <p:nvPr/>
          </p:nvSpPr>
          <p:spPr>
            <a:xfrm>
              <a:off x="8720280" y="217764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72" h="6930">
                  <a:moveTo>
                    <a:pt x="1" y="1"/>
                  </a:moveTo>
                  <a:lnTo>
                    <a:pt x="1" y="6930"/>
                  </a:lnTo>
                  <a:lnTo>
                    <a:pt x="13872" y="6930"/>
                  </a:lnTo>
                  <a:lnTo>
                    <a:pt x="1387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" name="Google Shape;443;p22"/>
            <p:cNvSpPr/>
            <p:nvPr/>
          </p:nvSpPr>
          <p:spPr>
            <a:xfrm>
              <a:off x="8813160" y="213120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2">
                  <a:moveTo>
                    <a:pt x="1" y="0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" name="Google Shape;444;p22"/>
            <p:cNvSpPr/>
            <p:nvPr/>
          </p:nvSpPr>
          <p:spPr>
            <a:xfrm>
              <a:off x="8859960" y="203796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84">
                  <a:moveTo>
                    <a:pt x="0" y="1"/>
                  </a:moveTo>
                  <a:lnTo>
                    <a:pt x="0" y="6954"/>
                  </a:lnTo>
                  <a:lnTo>
                    <a:pt x="0" y="13883"/>
                  </a:lnTo>
                  <a:lnTo>
                    <a:pt x="6941" y="13883"/>
                  </a:lnTo>
                  <a:lnTo>
                    <a:pt x="6941" y="6954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" name="Google Shape;445;p22"/>
            <p:cNvSpPr/>
            <p:nvPr/>
          </p:nvSpPr>
          <p:spPr>
            <a:xfrm>
              <a:off x="8906400" y="1851840"/>
              <a:ext cx="46080" cy="18576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6942" h="2774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0" y="20800"/>
                  </a:lnTo>
                  <a:lnTo>
                    <a:pt x="0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" name="Google Shape;446;p22"/>
            <p:cNvSpPr/>
            <p:nvPr/>
          </p:nvSpPr>
          <p:spPr>
            <a:xfrm>
              <a:off x="8859960" y="175896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7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6941" y="13871"/>
                  </a:lnTo>
                  <a:lnTo>
                    <a:pt x="6941" y="6930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" name="Google Shape;447;p22"/>
            <p:cNvSpPr/>
            <p:nvPr/>
          </p:nvSpPr>
          <p:spPr>
            <a:xfrm>
              <a:off x="8813160" y="171216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3">
                  <a:moveTo>
                    <a:pt x="1" y="1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" name="Google Shape;448;p22"/>
            <p:cNvSpPr/>
            <p:nvPr/>
          </p:nvSpPr>
          <p:spPr>
            <a:xfrm>
              <a:off x="8440920" y="1619280"/>
              <a:ext cx="371880" cy="92520"/>
            </a:xfrm>
            <a:custGeom>
              <a:avLst/>
              <a:gdLst>
                <a:gd name="textAreaLeft" fmla="*/ 0 w 371880"/>
                <a:gd name="textAreaRight" fmla="*/ 372240 w 371880"/>
                <a:gd name="textAreaTop" fmla="*/ 0 h 92520"/>
                <a:gd name="textAreaBottom" fmla="*/ 92880 h 92520"/>
              </a:gdLst>
              <a:ahLst/>
              <a:cxnLst/>
              <a:rect l="textAreaLeft" t="textAreaTop" r="textAreaRight" b="textAreaBottom"/>
              <a:pathLst>
                <a:path w="55496" h="13847">
                  <a:moveTo>
                    <a:pt x="6954" y="0"/>
                  </a:moveTo>
                  <a:lnTo>
                    <a:pt x="6954" y="6799"/>
                  </a:lnTo>
                  <a:lnTo>
                    <a:pt x="1" y="6799"/>
                  </a:lnTo>
                  <a:lnTo>
                    <a:pt x="1" y="13728"/>
                  </a:lnTo>
                  <a:lnTo>
                    <a:pt x="6954" y="13728"/>
                  </a:lnTo>
                  <a:lnTo>
                    <a:pt x="6954" y="6929"/>
                  </a:lnTo>
                  <a:lnTo>
                    <a:pt x="48554" y="6929"/>
                  </a:lnTo>
                  <a:lnTo>
                    <a:pt x="48554" y="13847"/>
                  </a:lnTo>
                  <a:lnTo>
                    <a:pt x="55496" y="13847"/>
                  </a:lnTo>
                  <a:lnTo>
                    <a:pt x="55496" y="6918"/>
                  </a:lnTo>
                  <a:lnTo>
                    <a:pt x="48554" y="6918"/>
                  </a:lnTo>
                  <a:lnTo>
                    <a:pt x="4855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" name="Google Shape;449;p22"/>
            <p:cNvSpPr/>
            <p:nvPr/>
          </p:nvSpPr>
          <p:spPr>
            <a:xfrm>
              <a:off x="8534160" y="222444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" name="Google Shape;450;p22"/>
            <p:cNvSpPr/>
            <p:nvPr/>
          </p:nvSpPr>
          <p:spPr>
            <a:xfrm>
              <a:off x="8534160" y="203076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" name="Google Shape;451;p22"/>
            <p:cNvSpPr/>
            <p:nvPr/>
          </p:nvSpPr>
          <p:spPr>
            <a:xfrm>
              <a:off x="8720280" y="198432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" name="Google Shape;452;p22"/>
            <p:cNvSpPr/>
            <p:nvPr/>
          </p:nvSpPr>
          <p:spPr>
            <a:xfrm>
              <a:off x="8487720" y="198432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cxnSp>
        <p:nvCxnSpPr>
          <p:cNvPr id="316" name="Google Shape;453;p22"/>
          <p:cNvCxnSpPr/>
          <p:nvPr/>
        </p:nvCxnSpPr>
        <p:spPr>
          <a:xfrm>
            <a:off x="352440" y="3166560"/>
            <a:ext cx="360" cy="200556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455;p23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9" name="Google Shape;456;p23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9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21" name="Google Shape;464;p23"/>
          <p:cNvGrpSpPr/>
          <p:nvPr/>
        </p:nvGrpSpPr>
        <p:grpSpPr>
          <a:xfrm>
            <a:off x="223200" y="3795480"/>
            <a:ext cx="238320" cy="1347840"/>
            <a:chOff x="223200" y="3795480"/>
            <a:chExt cx="238320" cy="1347840"/>
          </a:xfrm>
        </p:grpSpPr>
        <p:cxnSp>
          <p:nvCxnSpPr>
            <p:cNvPr id="322" name="Google Shape;465;p23"/>
            <p:cNvCxnSpPr/>
            <p:nvPr/>
          </p:nvCxnSpPr>
          <p:spPr>
            <a:xfrm flipV="1">
              <a:off x="461520" y="3795480"/>
              <a:ext cx="360" cy="134820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323" name="Google Shape;466;p23"/>
            <p:cNvCxnSpPr/>
            <p:nvPr/>
          </p:nvCxnSpPr>
          <p:spPr>
            <a:xfrm flipV="1">
              <a:off x="223200" y="4561920"/>
              <a:ext cx="360" cy="58176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grpSp>
        <p:nvGrpSpPr>
          <p:cNvPr id="324" name="Google Shape;467;p23"/>
          <p:cNvGrpSpPr/>
          <p:nvPr/>
        </p:nvGrpSpPr>
        <p:grpSpPr>
          <a:xfrm>
            <a:off x="343800" y="425880"/>
            <a:ext cx="369000" cy="553680"/>
            <a:chOff x="343800" y="425880"/>
            <a:chExt cx="369000" cy="553680"/>
          </a:xfrm>
        </p:grpSpPr>
        <p:sp>
          <p:nvSpPr>
            <p:cNvPr id="325" name="Google Shape;468;p23"/>
            <p:cNvSpPr/>
            <p:nvPr/>
          </p:nvSpPr>
          <p:spPr>
            <a:xfrm>
              <a:off x="343800" y="425880"/>
              <a:ext cx="369000" cy="553680"/>
            </a:xfrm>
            <a:custGeom>
              <a:avLst/>
              <a:gdLst>
                <a:gd name="textAreaLeft" fmla="*/ 0 w 369000"/>
                <a:gd name="textAreaRight" fmla="*/ 36936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" name="Google Shape;469;p23"/>
            <p:cNvSpPr/>
            <p:nvPr/>
          </p:nvSpPr>
          <p:spPr>
            <a:xfrm>
              <a:off x="651600" y="6724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" name="Google Shape;470;p23"/>
            <p:cNvSpPr/>
            <p:nvPr/>
          </p:nvSpPr>
          <p:spPr>
            <a:xfrm>
              <a:off x="590040" y="6109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" name="Google Shape;471;p23"/>
            <p:cNvSpPr/>
            <p:nvPr/>
          </p:nvSpPr>
          <p:spPr>
            <a:xfrm>
              <a:off x="590040" y="7333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" name="Google Shape;472;p23"/>
            <p:cNvSpPr/>
            <p:nvPr/>
          </p:nvSpPr>
          <p:spPr>
            <a:xfrm>
              <a:off x="528840" y="7952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" name="Google Shape;473;p23"/>
            <p:cNvSpPr/>
            <p:nvPr/>
          </p:nvSpPr>
          <p:spPr>
            <a:xfrm>
              <a:off x="467280" y="8568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" name="Google Shape;474;p23"/>
            <p:cNvSpPr/>
            <p:nvPr/>
          </p:nvSpPr>
          <p:spPr>
            <a:xfrm>
              <a:off x="528840" y="5493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" name="Google Shape;475;p23"/>
            <p:cNvSpPr/>
            <p:nvPr/>
          </p:nvSpPr>
          <p:spPr>
            <a:xfrm>
              <a:off x="467280" y="4878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" name="Google Shape;476;p23"/>
            <p:cNvSpPr/>
            <p:nvPr/>
          </p:nvSpPr>
          <p:spPr>
            <a:xfrm>
              <a:off x="405360" y="4258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" name="Google Shape;477;p23"/>
            <p:cNvSpPr/>
            <p:nvPr/>
          </p:nvSpPr>
          <p:spPr>
            <a:xfrm>
              <a:off x="405360" y="9183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" name="Google Shape;478;p23"/>
            <p:cNvSpPr/>
            <p:nvPr/>
          </p:nvSpPr>
          <p:spPr>
            <a:xfrm>
              <a:off x="343800" y="487800"/>
              <a:ext cx="61200" cy="43056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480;p24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8" name="Google Shape;481;p24"/>
          <p:cNvPicPr/>
          <p:nvPr/>
        </p:nvPicPr>
        <p:blipFill>
          <a:blip r:embed="rId3">
            <a:alphaModFix amt="52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6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40" name="Google Shape;491;p24"/>
          <p:cNvGrpSpPr/>
          <p:nvPr/>
        </p:nvGrpSpPr>
        <p:grpSpPr>
          <a:xfrm>
            <a:off x="390600" y="882360"/>
            <a:ext cx="369000" cy="553680"/>
            <a:chOff x="390600" y="882360"/>
            <a:chExt cx="369000" cy="553680"/>
          </a:xfrm>
        </p:grpSpPr>
        <p:sp>
          <p:nvSpPr>
            <p:cNvPr id="341" name="Google Shape;492;p24"/>
            <p:cNvSpPr/>
            <p:nvPr/>
          </p:nvSpPr>
          <p:spPr>
            <a:xfrm>
              <a:off x="390600" y="882360"/>
              <a:ext cx="369000" cy="553680"/>
            </a:xfrm>
            <a:custGeom>
              <a:avLst/>
              <a:gdLst>
                <a:gd name="textAreaLeft" fmla="*/ 0 w 369000"/>
                <a:gd name="textAreaRight" fmla="*/ 36936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" name="Google Shape;493;p24"/>
            <p:cNvSpPr/>
            <p:nvPr/>
          </p:nvSpPr>
          <p:spPr>
            <a:xfrm>
              <a:off x="698040" y="11289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" name="Google Shape;494;p24"/>
            <p:cNvSpPr/>
            <p:nvPr/>
          </p:nvSpPr>
          <p:spPr>
            <a:xfrm>
              <a:off x="636480" y="10674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" name="Google Shape;495;p24"/>
            <p:cNvSpPr/>
            <p:nvPr/>
          </p:nvSpPr>
          <p:spPr>
            <a:xfrm>
              <a:off x="636480" y="11898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" name="Google Shape;496;p24"/>
            <p:cNvSpPr/>
            <p:nvPr/>
          </p:nvSpPr>
          <p:spPr>
            <a:xfrm>
              <a:off x="575280" y="12513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" name="Google Shape;497;p24"/>
            <p:cNvSpPr/>
            <p:nvPr/>
          </p:nvSpPr>
          <p:spPr>
            <a:xfrm>
              <a:off x="513720" y="13132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" name="Google Shape;498;p24"/>
            <p:cNvSpPr/>
            <p:nvPr/>
          </p:nvSpPr>
          <p:spPr>
            <a:xfrm>
              <a:off x="575280" y="10058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" name="Google Shape;499;p24"/>
            <p:cNvSpPr/>
            <p:nvPr/>
          </p:nvSpPr>
          <p:spPr>
            <a:xfrm>
              <a:off x="513720" y="9439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" name="Google Shape;500;p24"/>
            <p:cNvSpPr/>
            <p:nvPr/>
          </p:nvSpPr>
          <p:spPr>
            <a:xfrm>
              <a:off x="452160" y="8823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" name="Google Shape;501;p24"/>
            <p:cNvSpPr/>
            <p:nvPr/>
          </p:nvSpPr>
          <p:spPr>
            <a:xfrm>
              <a:off x="452160" y="13748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" name="Google Shape;502;p24"/>
            <p:cNvSpPr/>
            <p:nvPr/>
          </p:nvSpPr>
          <p:spPr>
            <a:xfrm>
              <a:off x="390600" y="943920"/>
              <a:ext cx="61200" cy="43056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cxnSp>
        <p:nvCxnSpPr>
          <p:cNvPr id="352" name="Google Shape;503;p24"/>
          <p:cNvCxnSpPr/>
          <p:nvPr/>
        </p:nvCxnSpPr>
        <p:spPr>
          <a:xfrm>
            <a:off x="512640" y="3580560"/>
            <a:ext cx="360" cy="157356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353" name="Google Shape;504;p24"/>
          <p:cNvGrpSpPr/>
          <p:nvPr/>
        </p:nvGrpSpPr>
        <p:grpSpPr>
          <a:xfrm>
            <a:off x="8387640" y="-360"/>
            <a:ext cx="238320" cy="1531440"/>
            <a:chOff x="8387640" y="-360"/>
            <a:chExt cx="238320" cy="1531440"/>
          </a:xfrm>
        </p:grpSpPr>
        <p:cxnSp>
          <p:nvCxnSpPr>
            <p:cNvPr id="354" name="Google Shape;505;p24"/>
            <p:cNvCxnSpPr/>
            <p:nvPr/>
          </p:nvCxnSpPr>
          <p:spPr>
            <a:xfrm>
              <a:off x="8625960" y="-360"/>
              <a:ext cx="360" cy="153180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355" name="Google Shape;506;p24"/>
            <p:cNvCxnSpPr/>
            <p:nvPr/>
          </p:nvCxnSpPr>
          <p:spPr>
            <a:xfrm>
              <a:off x="8387640" y="-360"/>
              <a:ext cx="360" cy="66060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grpSp>
        <p:nvGrpSpPr>
          <p:cNvPr id="356" name="Google Shape;507;p24"/>
          <p:cNvGrpSpPr/>
          <p:nvPr/>
        </p:nvGrpSpPr>
        <p:grpSpPr>
          <a:xfrm>
            <a:off x="186840" y="2795040"/>
            <a:ext cx="651240" cy="650880"/>
            <a:chOff x="186840" y="2795040"/>
            <a:chExt cx="651240" cy="650880"/>
          </a:xfrm>
        </p:grpSpPr>
        <p:sp>
          <p:nvSpPr>
            <p:cNvPr id="357" name="Google Shape;508;p24"/>
            <p:cNvSpPr/>
            <p:nvPr/>
          </p:nvSpPr>
          <p:spPr>
            <a:xfrm>
              <a:off x="280080" y="288720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3">
                  <a:moveTo>
                    <a:pt x="0" y="1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" name="Google Shape;509;p24"/>
            <p:cNvSpPr/>
            <p:nvPr/>
          </p:nvSpPr>
          <p:spPr>
            <a:xfrm>
              <a:off x="233280" y="293364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31" h="13872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6930" y="13871"/>
                  </a:lnTo>
                  <a:lnTo>
                    <a:pt x="6930" y="6930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" name="Google Shape;510;p24"/>
            <p:cNvSpPr/>
            <p:nvPr/>
          </p:nvSpPr>
          <p:spPr>
            <a:xfrm>
              <a:off x="402120" y="2935080"/>
              <a:ext cx="46440" cy="139320"/>
            </a:xfrm>
            <a:custGeom>
              <a:avLst/>
              <a:gdLst>
                <a:gd name="textAreaLeft" fmla="*/ 0 w 46440"/>
                <a:gd name="textAreaRight" fmla="*/ 46800 w 4644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55" h="20813">
                  <a:moveTo>
                    <a:pt x="1" y="0"/>
                  </a:moveTo>
                  <a:lnTo>
                    <a:pt x="1" y="6942"/>
                  </a:lnTo>
                  <a:lnTo>
                    <a:pt x="1" y="13883"/>
                  </a:lnTo>
                  <a:lnTo>
                    <a:pt x="1" y="20813"/>
                  </a:lnTo>
                  <a:lnTo>
                    <a:pt x="6954" y="20813"/>
                  </a:lnTo>
                  <a:lnTo>
                    <a:pt x="6954" y="13883"/>
                  </a:lnTo>
                  <a:lnTo>
                    <a:pt x="6954" y="6942"/>
                  </a:lnTo>
                  <a:lnTo>
                    <a:pt x="695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" name="Google Shape;511;p24"/>
            <p:cNvSpPr/>
            <p:nvPr/>
          </p:nvSpPr>
          <p:spPr>
            <a:xfrm>
              <a:off x="567000" y="2935080"/>
              <a:ext cx="46080" cy="13932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30" h="20813">
                  <a:moveTo>
                    <a:pt x="0" y="0"/>
                  </a:moveTo>
                  <a:lnTo>
                    <a:pt x="0" y="6942"/>
                  </a:lnTo>
                  <a:lnTo>
                    <a:pt x="0" y="13883"/>
                  </a:lnTo>
                  <a:lnTo>
                    <a:pt x="0" y="20813"/>
                  </a:lnTo>
                  <a:lnTo>
                    <a:pt x="6930" y="20813"/>
                  </a:lnTo>
                  <a:lnTo>
                    <a:pt x="6930" y="13883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" name="Google Shape;512;p24"/>
            <p:cNvSpPr/>
            <p:nvPr/>
          </p:nvSpPr>
          <p:spPr>
            <a:xfrm>
              <a:off x="186840" y="3027600"/>
              <a:ext cx="92880" cy="27900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3872" h="41625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1" y="20800"/>
                  </a:lnTo>
                  <a:lnTo>
                    <a:pt x="1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  <a:moveTo>
                    <a:pt x="6942" y="27742"/>
                  </a:moveTo>
                  <a:lnTo>
                    <a:pt x="6942" y="34671"/>
                  </a:lnTo>
                  <a:lnTo>
                    <a:pt x="6942" y="41624"/>
                  </a:lnTo>
                  <a:lnTo>
                    <a:pt x="13871" y="41624"/>
                  </a:lnTo>
                  <a:lnTo>
                    <a:pt x="13871" y="34671"/>
                  </a:lnTo>
                  <a:lnTo>
                    <a:pt x="13871" y="27742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" name="Google Shape;513;p24"/>
            <p:cNvSpPr/>
            <p:nvPr/>
          </p:nvSpPr>
          <p:spPr>
            <a:xfrm>
              <a:off x="280080" y="330696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2">
                  <a:moveTo>
                    <a:pt x="0" y="0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" name="Google Shape;514;p24"/>
            <p:cNvSpPr/>
            <p:nvPr/>
          </p:nvSpPr>
          <p:spPr>
            <a:xfrm>
              <a:off x="326520" y="335340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84" h="6930">
                  <a:moveTo>
                    <a:pt x="1" y="1"/>
                  </a:moveTo>
                  <a:lnTo>
                    <a:pt x="1" y="6930"/>
                  </a:lnTo>
                  <a:lnTo>
                    <a:pt x="13883" y="6930"/>
                  </a:lnTo>
                  <a:lnTo>
                    <a:pt x="13883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" name="Google Shape;515;p24"/>
            <p:cNvSpPr/>
            <p:nvPr/>
          </p:nvSpPr>
          <p:spPr>
            <a:xfrm>
              <a:off x="605880" y="335340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72" h="6930">
                  <a:moveTo>
                    <a:pt x="1" y="1"/>
                  </a:moveTo>
                  <a:lnTo>
                    <a:pt x="1" y="6930"/>
                  </a:lnTo>
                  <a:lnTo>
                    <a:pt x="13872" y="6930"/>
                  </a:lnTo>
                  <a:lnTo>
                    <a:pt x="1387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" name="Google Shape;516;p24"/>
            <p:cNvSpPr/>
            <p:nvPr/>
          </p:nvSpPr>
          <p:spPr>
            <a:xfrm>
              <a:off x="698760" y="330696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2">
                  <a:moveTo>
                    <a:pt x="1" y="0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" name="Google Shape;517;p24"/>
            <p:cNvSpPr/>
            <p:nvPr/>
          </p:nvSpPr>
          <p:spPr>
            <a:xfrm>
              <a:off x="745560" y="321372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84">
                  <a:moveTo>
                    <a:pt x="0" y="1"/>
                  </a:moveTo>
                  <a:lnTo>
                    <a:pt x="0" y="6954"/>
                  </a:lnTo>
                  <a:lnTo>
                    <a:pt x="0" y="13883"/>
                  </a:lnTo>
                  <a:lnTo>
                    <a:pt x="6941" y="13883"/>
                  </a:lnTo>
                  <a:lnTo>
                    <a:pt x="6941" y="6954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" name="Google Shape;518;p24"/>
            <p:cNvSpPr/>
            <p:nvPr/>
          </p:nvSpPr>
          <p:spPr>
            <a:xfrm>
              <a:off x="792000" y="3027600"/>
              <a:ext cx="46080" cy="18576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6942" h="2774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0" y="20800"/>
                  </a:lnTo>
                  <a:lnTo>
                    <a:pt x="0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" name="Google Shape;519;p24"/>
            <p:cNvSpPr/>
            <p:nvPr/>
          </p:nvSpPr>
          <p:spPr>
            <a:xfrm>
              <a:off x="745560" y="293436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7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6941" y="13871"/>
                  </a:lnTo>
                  <a:lnTo>
                    <a:pt x="6941" y="6930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" name="Google Shape;520;p24"/>
            <p:cNvSpPr/>
            <p:nvPr/>
          </p:nvSpPr>
          <p:spPr>
            <a:xfrm>
              <a:off x="698760" y="288792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3">
                  <a:moveTo>
                    <a:pt x="1" y="1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" name="Google Shape;521;p24"/>
            <p:cNvSpPr/>
            <p:nvPr/>
          </p:nvSpPr>
          <p:spPr>
            <a:xfrm>
              <a:off x="326520" y="2795040"/>
              <a:ext cx="371880" cy="92520"/>
            </a:xfrm>
            <a:custGeom>
              <a:avLst/>
              <a:gdLst>
                <a:gd name="textAreaLeft" fmla="*/ 0 w 371880"/>
                <a:gd name="textAreaRight" fmla="*/ 372240 w 371880"/>
                <a:gd name="textAreaTop" fmla="*/ 0 h 92520"/>
                <a:gd name="textAreaBottom" fmla="*/ 92880 h 92520"/>
              </a:gdLst>
              <a:ahLst/>
              <a:cxnLst/>
              <a:rect l="textAreaLeft" t="textAreaTop" r="textAreaRight" b="textAreaBottom"/>
              <a:pathLst>
                <a:path w="55496" h="13847">
                  <a:moveTo>
                    <a:pt x="6954" y="0"/>
                  </a:moveTo>
                  <a:lnTo>
                    <a:pt x="6954" y="6799"/>
                  </a:lnTo>
                  <a:lnTo>
                    <a:pt x="1" y="6799"/>
                  </a:lnTo>
                  <a:lnTo>
                    <a:pt x="1" y="13728"/>
                  </a:lnTo>
                  <a:lnTo>
                    <a:pt x="6954" y="13728"/>
                  </a:lnTo>
                  <a:lnTo>
                    <a:pt x="6954" y="6929"/>
                  </a:lnTo>
                  <a:lnTo>
                    <a:pt x="48554" y="6929"/>
                  </a:lnTo>
                  <a:lnTo>
                    <a:pt x="48554" y="13847"/>
                  </a:lnTo>
                  <a:lnTo>
                    <a:pt x="55496" y="13847"/>
                  </a:lnTo>
                  <a:lnTo>
                    <a:pt x="55496" y="6918"/>
                  </a:lnTo>
                  <a:lnTo>
                    <a:pt x="48554" y="6918"/>
                  </a:lnTo>
                  <a:lnTo>
                    <a:pt x="4855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" name="Google Shape;522;p24"/>
            <p:cNvSpPr/>
            <p:nvPr/>
          </p:nvSpPr>
          <p:spPr>
            <a:xfrm>
              <a:off x="419760" y="339984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" name="Google Shape;523;p24"/>
            <p:cNvSpPr/>
            <p:nvPr/>
          </p:nvSpPr>
          <p:spPr>
            <a:xfrm>
              <a:off x="419760" y="320652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" name="Google Shape;524;p24"/>
            <p:cNvSpPr/>
            <p:nvPr/>
          </p:nvSpPr>
          <p:spPr>
            <a:xfrm>
              <a:off x="605880" y="316008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" name="Google Shape;525;p24"/>
            <p:cNvSpPr/>
            <p:nvPr/>
          </p:nvSpPr>
          <p:spPr>
            <a:xfrm>
              <a:off x="373320" y="316008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75" name="Google Shape;526;p24"/>
          <p:cNvGrpSpPr/>
          <p:nvPr/>
        </p:nvGrpSpPr>
        <p:grpSpPr>
          <a:xfrm>
            <a:off x="8402760" y="1610280"/>
            <a:ext cx="455400" cy="385560"/>
            <a:chOff x="8402760" y="1610280"/>
            <a:chExt cx="455400" cy="385560"/>
          </a:xfrm>
        </p:grpSpPr>
        <p:sp>
          <p:nvSpPr>
            <p:cNvPr id="376" name="Google Shape;527;p24"/>
            <p:cNvSpPr/>
            <p:nvPr/>
          </p:nvSpPr>
          <p:spPr>
            <a:xfrm flipV="1">
              <a:off x="8402760" y="1610640"/>
              <a:ext cx="455400" cy="38520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360 h 385200"/>
                <a:gd name="textAreaBottom" fmla="*/ 385920 h 385200"/>
              </a:gdLst>
              <a:ahLst/>
              <a:cxnLst/>
              <a:rect l="textAreaLeft" t="textAreaTop" r="textAreaRight" b="textAreaBottom"/>
              <a:pathLst>
                <a:path w="29517" h="24968">
                  <a:moveTo>
                    <a:pt x="13621" y="0"/>
                  </a:moveTo>
                  <a:lnTo>
                    <a:pt x="13621" y="2262"/>
                  </a:lnTo>
                  <a:lnTo>
                    <a:pt x="11359" y="2262"/>
                  </a:lnTo>
                  <a:lnTo>
                    <a:pt x="11359" y="4548"/>
                  </a:lnTo>
                  <a:lnTo>
                    <a:pt x="9085" y="4548"/>
                  </a:lnTo>
                  <a:lnTo>
                    <a:pt x="9085" y="6810"/>
                  </a:lnTo>
                  <a:lnTo>
                    <a:pt x="6823" y="6810"/>
                  </a:lnTo>
                  <a:lnTo>
                    <a:pt x="6823" y="9061"/>
                  </a:lnTo>
                  <a:lnTo>
                    <a:pt x="4549" y="9061"/>
                  </a:lnTo>
                  <a:lnTo>
                    <a:pt x="4549" y="11347"/>
                  </a:lnTo>
                  <a:lnTo>
                    <a:pt x="2275" y="11347"/>
                  </a:lnTo>
                  <a:lnTo>
                    <a:pt x="2275" y="13609"/>
                  </a:lnTo>
                  <a:lnTo>
                    <a:pt x="1" y="13609"/>
                  </a:lnTo>
                  <a:lnTo>
                    <a:pt x="1" y="15883"/>
                  </a:lnTo>
                  <a:lnTo>
                    <a:pt x="9085" y="15883"/>
                  </a:lnTo>
                  <a:lnTo>
                    <a:pt x="9085" y="24967"/>
                  </a:lnTo>
                  <a:lnTo>
                    <a:pt x="20432" y="24967"/>
                  </a:lnTo>
                  <a:lnTo>
                    <a:pt x="20432" y="15883"/>
                  </a:lnTo>
                  <a:lnTo>
                    <a:pt x="29516" y="15883"/>
                  </a:lnTo>
                  <a:lnTo>
                    <a:pt x="29516" y="13609"/>
                  </a:lnTo>
                  <a:lnTo>
                    <a:pt x="27242" y="13609"/>
                  </a:lnTo>
                  <a:lnTo>
                    <a:pt x="27242" y="11347"/>
                  </a:lnTo>
                  <a:lnTo>
                    <a:pt x="24980" y="11347"/>
                  </a:lnTo>
                  <a:lnTo>
                    <a:pt x="24980" y="9061"/>
                  </a:lnTo>
                  <a:lnTo>
                    <a:pt x="22706" y="9061"/>
                  </a:lnTo>
                  <a:lnTo>
                    <a:pt x="22706" y="6810"/>
                  </a:lnTo>
                  <a:lnTo>
                    <a:pt x="20432" y="6810"/>
                  </a:lnTo>
                  <a:lnTo>
                    <a:pt x="20432" y="4548"/>
                  </a:lnTo>
                  <a:lnTo>
                    <a:pt x="18158" y="4548"/>
                  </a:lnTo>
                  <a:lnTo>
                    <a:pt x="18158" y="2262"/>
                  </a:lnTo>
                  <a:lnTo>
                    <a:pt x="15895" y="2262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" name="Google Shape;528;p24"/>
            <p:cNvSpPr/>
            <p:nvPr/>
          </p:nvSpPr>
          <p:spPr>
            <a:xfrm flipV="1">
              <a:off x="8578080" y="19260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2" y="2262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" name="Google Shape;529;p24"/>
            <p:cNvSpPr/>
            <p:nvPr/>
          </p:nvSpPr>
          <p:spPr>
            <a:xfrm flipV="1">
              <a:off x="8613000" y="19609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4">
                  <a:moveTo>
                    <a:pt x="0" y="1"/>
                  </a:moveTo>
                  <a:lnTo>
                    <a:pt x="0" y="2263"/>
                  </a:lnTo>
                  <a:lnTo>
                    <a:pt x="2262" y="2263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" name="Google Shape;530;p24"/>
            <p:cNvSpPr/>
            <p:nvPr/>
          </p:nvSpPr>
          <p:spPr>
            <a:xfrm flipV="1">
              <a:off x="8543160" y="18910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0"/>
                  </a:moveTo>
                  <a:lnTo>
                    <a:pt x="1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" name="Google Shape;531;p24"/>
            <p:cNvSpPr/>
            <p:nvPr/>
          </p:nvSpPr>
          <p:spPr>
            <a:xfrm flipV="1">
              <a:off x="8507880" y="18561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" name="Google Shape;532;p24"/>
            <p:cNvSpPr/>
            <p:nvPr/>
          </p:nvSpPr>
          <p:spPr>
            <a:xfrm flipV="1">
              <a:off x="8472600" y="18208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" name="Google Shape;533;p24"/>
            <p:cNvSpPr/>
            <p:nvPr/>
          </p:nvSpPr>
          <p:spPr>
            <a:xfrm flipV="1">
              <a:off x="8437680" y="17859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" name="Google Shape;534;p24"/>
            <p:cNvSpPr/>
            <p:nvPr/>
          </p:nvSpPr>
          <p:spPr>
            <a:xfrm flipV="1">
              <a:off x="8402760" y="1751040"/>
              <a:ext cx="174960" cy="3456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48" h="2263">
                  <a:moveTo>
                    <a:pt x="1" y="1"/>
                  </a:moveTo>
                  <a:lnTo>
                    <a:pt x="1" y="2263"/>
                  </a:lnTo>
                  <a:lnTo>
                    <a:pt x="11347" y="22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" name="Google Shape;535;p24"/>
            <p:cNvSpPr/>
            <p:nvPr/>
          </p:nvSpPr>
          <p:spPr>
            <a:xfrm flipV="1">
              <a:off x="8542800" y="161064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0"/>
                  </a:moveTo>
                  <a:lnTo>
                    <a:pt x="1" y="2262"/>
                  </a:lnTo>
                  <a:lnTo>
                    <a:pt x="11336" y="2262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" name="Google Shape;536;p24"/>
            <p:cNvSpPr/>
            <p:nvPr/>
          </p:nvSpPr>
          <p:spPr>
            <a:xfrm flipV="1">
              <a:off x="8543160" y="161028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4" h="9086">
                  <a:moveTo>
                    <a:pt x="1" y="1"/>
                  </a:moveTo>
                  <a:lnTo>
                    <a:pt x="1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6" name="Google Shape;537;p24"/>
            <p:cNvSpPr/>
            <p:nvPr/>
          </p:nvSpPr>
          <p:spPr>
            <a:xfrm flipV="1">
              <a:off x="8647920" y="19260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7" name="Google Shape;538;p24"/>
            <p:cNvSpPr/>
            <p:nvPr/>
          </p:nvSpPr>
          <p:spPr>
            <a:xfrm flipV="1">
              <a:off x="8683200" y="18910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8" name="Google Shape;539;p24"/>
            <p:cNvSpPr/>
            <p:nvPr/>
          </p:nvSpPr>
          <p:spPr>
            <a:xfrm flipV="1">
              <a:off x="8718120" y="18561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9" name="Google Shape;540;p24"/>
            <p:cNvSpPr/>
            <p:nvPr/>
          </p:nvSpPr>
          <p:spPr>
            <a:xfrm flipV="1">
              <a:off x="8753040" y="18208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0" name="Google Shape;541;p24"/>
            <p:cNvSpPr/>
            <p:nvPr/>
          </p:nvSpPr>
          <p:spPr>
            <a:xfrm flipV="1">
              <a:off x="8787960" y="17859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" name="Google Shape;542;p24"/>
            <p:cNvSpPr/>
            <p:nvPr/>
          </p:nvSpPr>
          <p:spPr>
            <a:xfrm flipV="1">
              <a:off x="8682840" y="175104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1"/>
                  </a:moveTo>
                  <a:lnTo>
                    <a:pt x="1" y="2263"/>
                  </a:lnTo>
                  <a:lnTo>
                    <a:pt x="11335" y="2263"/>
                  </a:lnTo>
                  <a:lnTo>
                    <a:pt x="11335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2" name="Google Shape;543;p24"/>
            <p:cNvSpPr/>
            <p:nvPr/>
          </p:nvSpPr>
          <p:spPr>
            <a:xfrm flipV="1">
              <a:off x="8683200" y="160992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3" h="9086">
                  <a:moveTo>
                    <a:pt x="0" y="1"/>
                  </a:moveTo>
                  <a:lnTo>
                    <a:pt x="0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593;p27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0" name="Google Shape;594;p27"/>
          <p:cNvPicPr/>
          <p:nvPr/>
        </p:nvPicPr>
        <p:blipFill>
          <a:blip r:embed="rId3">
            <a:alphaModFix amt="52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31" name="Google Shape;595;p27"/>
          <p:cNvGrpSpPr/>
          <p:nvPr/>
        </p:nvGrpSpPr>
        <p:grpSpPr>
          <a:xfrm>
            <a:off x="627120" y="-360"/>
            <a:ext cx="238320" cy="1523520"/>
            <a:chOff x="627120" y="-360"/>
            <a:chExt cx="238320" cy="1523520"/>
          </a:xfrm>
        </p:grpSpPr>
        <p:cxnSp>
          <p:nvCxnSpPr>
            <p:cNvPr id="432" name="Google Shape;596;p27"/>
            <p:cNvCxnSpPr/>
            <p:nvPr/>
          </p:nvCxnSpPr>
          <p:spPr>
            <a:xfrm>
              <a:off x="627120" y="-360"/>
              <a:ext cx="360" cy="152388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433" name="Google Shape;597;p27"/>
            <p:cNvCxnSpPr/>
            <p:nvPr/>
          </p:nvCxnSpPr>
          <p:spPr>
            <a:xfrm>
              <a:off x="865440" y="-360"/>
              <a:ext cx="360" cy="65736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434" name="Google Shape;598;p27"/>
          <p:cNvCxnSpPr/>
          <p:nvPr/>
        </p:nvCxnSpPr>
        <p:spPr>
          <a:xfrm>
            <a:off x="7790400" y="-360"/>
            <a:ext cx="360" cy="81252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435" name="Google Shape;599;p27"/>
          <p:cNvGrpSpPr/>
          <p:nvPr/>
        </p:nvGrpSpPr>
        <p:grpSpPr>
          <a:xfrm>
            <a:off x="7464600" y="926640"/>
            <a:ext cx="651240" cy="650880"/>
            <a:chOff x="7464600" y="926640"/>
            <a:chExt cx="651240" cy="650880"/>
          </a:xfrm>
        </p:grpSpPr>
        <p:sp>
          <p:nvSpPr>
            <p:cNvPr id="436" name="Google Shape;600;p27"/>
            <p:cNvSpPr/>
            <p:nvPr/>
          </p:nvSpPr>
          <p:spPr>
            <a:xfrm>
              <a:off x="7557840" y="101844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3">
                  <a:moveTo>
                    <a:pt x="0" y="1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" name="Google Shape;601;p27"/>
            <p:cNvSpPr/>
            <p:nvPr/>
          </p:nvSpPr>
          <p:spPr>
            <a:xfrm>
              <a:off x="7511040" y="106524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31" h="13872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6930" y="13871"/>
                  </a:lnTo>
                  <a:lnTo>
                    <a:pt x="6930" y="6930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" name="Google Shape;602;p27"/>
            <p:cNvSpPr/>
            <p:nvPr/>
          </p:nvSpPr>
          <p:spPr>
            <a:xfrm>
              <a:off x="7679880" y="1066680"/>
              <a:ext cx="46440" cy="139320"/>
            </a:xfrm>
            <a:custGeom>
              <a:avLst/>
              <a:gdLst>
                <a:gd name="textAreaLeft" fmla="*/ 0 w 46440"/>
                <a:gd name="textAreaRight" fmla="*/ 46800 w 4644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55" h="20813">
                  <a:moveTo>
                    <a:pt x="1" y="0"/>
                  </a:moveTo>
                  <a:lnTo>
                    <a:pt x="1" y="6942"/>
                  </a:lnTo>
                  <a:lnTo>
                    <a:pt x="1" y="13883"/>
                  </a:lnTo>
                  <a:lnTo>
                    <a:pt x="1" y="20813"/>
                  </a:lnTo>
                  <a:lnTo>
                    <a:pt x="6954" y="20813"/>
                  </a:lnTo>
                  <a:lnTo>
                    <a:pt x="6954" y="13883"/>
                  </a:lnTo>
                  <a:lnTo>
                    <a:pt x="6954" y="6942"/>
                  </a:lnTo>
                  <a:lnTo>
                    <a:pt x="6954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" name="Google Shape;603;p27"/>
            <p:cNvSpPr/>
            <p:nvPr/>
          </p:nvSpPr>
          <p:spPr>
            <a:xfrm>
              <a:off x="7844760" y="1066680"/>
              <a:ext cx="46080" cy="13932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30" h="20813">
                  <a:moveTo>
                    <a:pt x="0" y="0"/>
                  </a:moveTo>
                  <a:lnTo>
                    <a:pt x="0" y="6942"/>
                  </a:lnTo>
                  <a:lnTo>
                    <a:pt x="0" y="13883"/>
                  </a:lnTo>
                  <a:lnTo>
                    <a:pt x="0" y="20813"/>
                  </a:lnTo>
                  <a:lnTo>
                    <a:pt x="6930" y="20813"/>
                  </a:lnTo>
                  <a:lnTo>
                    <a:pt x="6930" y="13883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" name="Google Shape;604;p27"/>
            <p:cNvSpPr/>
            <p:nvPr/>
          </p:nvSpPr>
          <p:spPr>
            <a:xfrm>
              <a:off x="7464600" y="1159200"/>
              <a:ext cx="92880" cy="27900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3872" h="41625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1" y="20800"/>
                  </a:lnTo>
                  <a:lnTo>
                    <a:pt x="1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  <a:moveTo>
                    <a:pt x="6942" y="27742"/>
                  </a:moveTo>
                  <a:lnTo>
                    <a:pt x="6942" y="34671"/>
                  </a:lnTo>
                  <a:lnTo>
                    <a:pt x="6942" y="41624"/>
                  </a:lnTo>
                  <a:lnTo>
                    <a:pt x="13871" y="41624"/>
                  </a:lnTo>
                  <a:lnTo>
                    <a:pt x="13871" y="34671"/>
                  </a:lnTo>
                  <a:lnTo>
                    <a:pt x="13871" y="27742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" name="Google Shape;605;p27"/>
            <p:cNvSpPr/>
            <p:nvPr/>
          </p:nvSpPr>
          <p:spPr>
            <a:xfrm>
              <a:off x="7557840" y="143820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2">
                  <a:moveTo>
                    <a:pt x="0" y="0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" name="Google Shape;606;p27"/>
            <p:cNvSpPr/>
            <p:nvPr/>
          </p:nvSpPr>
          <p:spPr>
            <a:xfrm>
              <a:off x="7604280" y="148500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84" h="6930">
                  <a:moveTo>
                    <a:pt x="1" y="1"/>
                  </a:moveTo>
                  <a:lnTo>
                    <a:pt x="1" y="6930"/>
                  </a:lnTo>
                  <a:lnTo>
                    <a:pt x="13883" y="6930"/>
                  </a:lnTo>
                  <a:lnTo>
                    <a:pt x="1388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" name="Google Shape;607;p27"/>
            <p:cNvSpPr/>
            <p:nvPr/>
          </p:nvSpPr>
          <p:spPr>
            <a:xfrm>
              <a:off x="7883640" y="148500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72" h="6930">
                  <a:moveTo>
                    <a:pt x="1" y="1"/>
                  </a:moveTo>
                  <a:lnTo>
                    <a:pt x="1" y="6930"/>
                  </a:lnTo>
                  <a:lnTo>
                    <a:pt x="13872" y="6930"/>
                  </a:lnTo>
                  <a:lnTo>
                    <a:pt x="1387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" name="Google Shape;608;p27"/>
            <p:cNvSpPr/>
            <p:nvPr/>
          </p:nvSpPr>
          <p:spPr>
            <a:xfrm>
              <a:off x="7976520" y="143820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2">
                  <a:moveTo>
                    <a:pt x="1" y="0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" name="Google Shape;609;p27"/>
            <p:cNvSpPr/>
            <p:nvPr/>
          </p:nvSpPr>
          <p:spPr>
            <a:xfrm>
              <a:off x="8023320" y="134532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84">
                  <a:moveTo>
                    <a:pt x="0" y="1"/>
                  </a:moveTo>
                  <a:lnTo>
                    <a:pt x="0" y="6954"/>
                  </a:lnTo>
                  <a:lnTo>
                    <a:pt x="0" y="13883"/>
                  </a:lnTo>
                  <a:lnTo>
                    <a:pt x="6941" y="13883"/>
                  </a:lnTo>
                  <a:lnTo>
                    <a:pt x="6941" y="6954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" name="Google Shape;610;p27"/>
            <p:cNvSpPr/>
            <p:nvPr/>
          </p:nvSpPr>
          <p:spPr>
            <a:xfrm>
              <a:off x="8069760" y="1159200"/>
              <a:ext cx="46080" cy="18576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6942" h="2774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0" y="20800"/>
                  </a:lnTo>
                  <a:lnTo>
                    <a:pt x="0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" name="Google Shape;611;p27"/>
            <p:cNvSpPr/>
            <p:nvPr/>
          </p:nvSpPr>
          <p:spPr>
            <a:xfrm>
              <a:off x="8023320" y="106596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7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6941" y="13871"/>
                  </a:lnTo>
                  <a:lnTo>
                    <a:pt x="6941" y="6930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" name="Google Shape;612;p27"/>
            <p:cNvSpPr/>
            <p:nvPr/>
          </p:nvSpPr>
          <p:spPr>
            <a:xfrm>
              <a:off x="7976520" y="101952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3">
                  <a:moveTo>
                    <a:pt x="1" y="1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" name="Google Shape;613;p27"/>
            <p:cNvSpPr/>
            <p:nvPr/>
          </p:nvSpPr>
          <p:spPr>
            <a:xfrm>
              <a:off x="7604280" y="926640"/>
              <a:ext cx="371880" cy="92520"/>
            </a:xfrm>
            <a:custGeom>
              <a:avLst/>
              <a:gdLst>
                <a:gd name="textAreaLeft" fmla="*/ 0 w 371880"/>
                <a:gd name="textAreaRight" fmla="*/ 372240 w 371880"/>
                <a:gd name="textAreaTop" fmla="*/ 0 h 92520"/>
                <a:gd name="textAreaBottom" fmla="*/ 92880 h 92520"/>
              </a:gdLst>
              <a:ahLst/>
              <a:cxnLst/>
              <a:rect l="textAreaLeft" t="textAreaTop" r="textAreaRight" b="textAreaBottom"/>
              <a:pathLst>
                <a:path w="55496" h="13847">
                  <a:moveTo>
                    <a:pt x="6954" y="0"/>
                  </a:moveTo>
                  <a:lnTo>
                    <a:pt x="6954" y="6799"/>
                  </a:lnTo>
                  <a:lnTo>
                    <a:pt x="1" y="6799"/>
                  </a:lnTo>
                  <a:lnTo>
                    <a:pt x="1" y="13728"/>
                  </a:lnTo>
                  <a:lnTo>
                    <a:pt x="6954" y="13728"/>
                  </a:lnTo>
                  <a:lnTo>
                    <a:pt x="6954" y="6929"/>
                  </a:lnTo>
                  <a:lnTo>
                    <a:pt x="48554" y="6929"/>
                  </a:lnTo>
                  <a:lnTo>
                    <a:pt x="48554" y="13847"/>
                  </a:lnTo>
                  <a:lnTo>
                    <a:pt x="55496" y="13847"/>
                  </a:lnTo>
                  <a:lnTo>
                    <a:pt x="55496" y="6918"/>
                  </a:lnTo>
                  <a:lnTo>
                    <a:pt x="48554" y="6918"/>
                  </a:lnTo>
                  <a:lnTo>
                    <a:pt x="48554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" name="Google Shape;614;p27"/>
            <p:cNvSpPr/>
            <p:nvPr/>
          </p:nvSpPr>
          <p:spPr>
            <a:xfrm>
              <a:off x="7697520" y="153144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" name="Google Shape;615;p27"/>
            <p:cNvSpPr/>
            <p:nvPr/>
          </p:nvSpPr>
          <p:spPr>
            <a:xfrm>
              <a:off x="7697520" y="133812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" name="Google Shape;616;p27"/>
            <p:cNvSpPr/>
            <p:nvPr/>
          </p:nvSpPr>
          <p:spPr>
            <a:xfrm>
              <a:off x="7883640" y="129168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" name="Google Shape;617;p27"/>
            <p:cNvSpPr/>
            <p:nvPr/>
          </p:nvSpPr>
          <p:spPr>
            <a:xfrm>
              <a:off x="7651080" y="129168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54" name="Google Shape;618;p27"/>
          <p:cNvGrpSpPr/>
          <p:nvPr/>
        </p:nvGrpSpPr>
        <p:grpSpPr>
          <a:xfrm>
            <a:off x="789480" y="806400"/>
            <a:ext cx="369000" cy="553680"/>
            <a:chOff x="789480" y="806400"/>
            <a:chExt cx="369000" cy="553680"/>
          </a:xfrm>
        </p:grpSpPr>
        <p:sp>
          <p:nvSpPr>
            <p:cNvPr id="455" name="Google Shape;619;p27"/>
            <p:cNvSpPr/>
            <p:nvPr/>
          </p:nvSpPr>
          <p:spPr>
            <a:xfrm>
              <a:off x="789480" y="806400"/>
              <a:ext cx="369000" cy="553680"/>
            </a:xfrm>
            <a:custGeom>
              <a:avLst/>
              <a:gdLst>
                <a:gd name="textAreaLeft" fmla="*/ 0 w 369000"/>
                <a:gd name="textAreaRight" fmla="*/ 36936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" name="Google Shape;620;p27"/>
            <p:cNvSpPr/>
            <p:nvPr/>
          </p:nvSpPr>
          <p:spPr>
            <a:xfrm>
              <a:off x="1097280" y="10526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" name="Google Shape;621;p27"/>
            <p:cNvSpPr/>
            <p:nvPr/>
          </p:nvSpPr>
          <p:spPr>
            <a:xfrm>
              <a:off x="1035360" y="9910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" name="Google Shape;622;p27"/>
            <p:cNvSpPr/>
            <p:nvPr/>
          </p:nvSpPr>
          <p:spPr>
            <a:xfrm>
              <a:off x="1035360" y="11138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" name="Google Shape;623;p27"/>
            <p:cNvSpPr/>
            <p:nvPr/>
          </p:nvSpPr>
          <p:spPr>
            <a:xfrm>
              <a:off x="974160" y="11754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" name="Google Shape;624;p27"/>
            <p:cNvSpPr/>
            <p:nvPr/>
          </p:nvSpPr>
          <p:spPr>
            <a:xfrm>
              <a:off x="912600" y="12373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" name="Google Shape;625;p27"/>
            <p:cNvSpPr/>
            <p:nvPr/>
          </p:nvSpPr>
          <p:spPr>
            <a:xfrm>
              <a:off x="974160" y="9295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" name="Google Shape;626;p27"/>
            <p:cNvSpPr/>
            <p:nvPr/>
          </p:nvSpPr>
          <p:spPr>
            <a:xfrm>
              <a:off x="912600" y="8679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" name="Google Shape;627;p27"/>
            <p:cNvSpPr/>
            <p:nvPr/>
          </p:nvSpPr>
          <p:spPr>
            <a:xfrm>
              <a:off x="851040" y="8064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" name="Google Shape;628;p27"/>
            <p:cNvSpPr/>
            <p:nvPr/>
          </p:nvSpPr>
          <p:spPr>
            <a:xfrm>
              <a:off x="851040" y="12988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" name="Google Shape;629;p27"/>
            <p:cNvSpPr/>
            <p:nvPr/>
          </p:nvSpPr>
          <p:spPr>
            <a:xfrm>
              <a:off x="789480" y="867960"/>
              <a:ext cx="61200" cy="43056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66" name="Google Shape;630;p27"/>
          <p:cNvGrpSpPr/>
          <p:nvPr/>
        </p:nvGrpSpPr>
        <p:grpSpPr>
          <a:xfrm>
            <a:off x="410040" y="1638360"/>
            <a:ext cx="455400" cy="385560"/>
            <a:chOff x="410040" y="1638360"/>
            <a:chExt cx="455400" cy="385560"/>
          </a:xfrm>
        </p:grpSpPr>
        <p:sp>
          <p:nvSpPr>
            <p:cNvPr id="467" name="Google Shape;631;p27"/>
            <p:cNvSpPr/>
            <p:nvPr/>
          </p:nvSpPr>
          <p:spPr>
            <a:xfrm flipV="1">
              <a:off x="410040" y="1638720"/>
              <a:ext cx="455400" cy="38520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360 h 385200"/>
                <a:gd name="textAreaBottom" fmla="*/ 385920 h 385200"/>
              </a:gdLst>
              <a:ahLst/>
              <a:cxnLst/>
              <a:rect l="textAreaLeft" t="textAreaTop" r="textAreaRight" b="textAreaBottom"/>
              <a:pathLst>
                <a:path w="29517" h="24968">
                  <a:moveTo>
                    <a:pt x="13621" y="0"/>
                  </a:moveTo>
                  <a:lnTo>
                    <a:pt x="13621" y="2262"/>
                  </a:lnTo>
                  <a:lnTo>
                    <a:pt x="11359" y="2262"/>
                  </a:lnTo>
                  <a:lnTo>
                    <a:pt x="11359" y="4548"/>
                  </a:lnTo>
                  <a:lnTo>
                    <a:pt x="9085" y="4548"/>
                  </a:lnTo>
                  <a:lnTo>
                    <a:pt x="9085" y="6810"/>
                  </a:lnTo>
                  <a:lnTo>
                    <a:pt x="6823" y="6810"/>
                  </a:lnTo>
                  <a:lnTo>
                    <a:pt x="6823" y="9061"/>
                  </a:lnTo>
                  <a:lnTo>
                    <a:pt x="4549" y="9061"/>
                  </a:lnTo>
                  <a:lnTo>
                    <a:pt x="4549" y="11347"/>
                  </a:lnTo>
                  <a:lnTo>
                    <a:pt x="2275" y="11347"/>
                  </a:lnTo>
                  <a:lnTo>
                    <a:pt x="2275" y="13609"/>
                  </a:lnTo>
                  <a:lnTo>
                    <a:pt x="1" y="13609"/>
                  </a:lnTo>
                  <a:lnTo>
                    <a:pt x="1" y="15883"/>
                  </a:lnTo>
                  <a:lnTo>
                    <a:pt x="9085" y="15883"/>
                  </a:lnTo>
                  <a:lnTo>
                    <a:pt x="9085" y="24967"/>
                  </a:lnTo>
                  <a:lnTo>
                    <a:pt x="20432" y="24967"/>
                  </a:lnTo>
                  <a:lnTo>
                    <a:pt x="20432" y="15883"/>
                  </a:lnTo>
                  <a:lnTo>
                    <a:pt x="29516" y="15883"/>
                  </a:lnTo>
                  <a:lnTo>
                    <a:pt x="29516" y="13609"/>
                  </a:lnTo>
                  <a:lnTo>
                    <a:pt x="27242" y="13609"/>
                  </a:lnTo>
                  <a:lnTo>
                    <a:pt x="27242" y="11347"/>
                  </a:lnTo>
                  <a:lnTo>
                    <a:pt x="24980" y="11347"/>
                  </a:lnTo>
                  <a:lnTo>
                    <a:pt x="24980" y="9061"/>
                  </a:lnTo>
                  <a:lnTo>
                    <a:pt x="22706" y="9061"/>
                  </a:lnTo>
                  <a:lnTo>
                    <a:pt x="22706" y="6810"/>
                  </a:lnTo>
                  <a:lnTo>
                    <a:pt x="20432" y="6810"/>
                  </a:lnTo>
                  <a:lnTo>
                    <a:pt x="20432" y="4548"/>
                  </a:lnTo>
                  <a:lnTo>
                    <a:pt x="18158" y="4548"/>
                  </a:lnTo>
                  <a:lnTo>
                    <a:pt x="18158" y="2262"/>
                  </a:lnTo>
                  <a:lnTo>
                    <a:pt x="15895" y="2262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" name="Google Shape;632;p27"/>
            <p:cNvSpPr/>
            <p:nvPr/>
          </p:nvSpPr>
          <p:spPr>
            <a:xfrm flipV="1">
              <a:off x="585360" y="19540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2" y="2262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" name="Google Shape;633;p27"/>
            <p:cNvSpPr/>
            <p:nvPr/>
          </p:nvSpPr>
          <p:spPr>
            <a:xfrm flipV="1">
              <a:off x="620280" y="19890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4">
                  <a:moveTo>
                    <a:pt x="0" y="1"/>
                  </a:moveTo>
                  <a:lnTo>
                    <a:pt x="0" y="2263"/>
                  </a:lnTo>
                  <a:lnTo>
                    <a:pt x="2262" y="2263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" name="Google Shape;634;p27"/>
            <p:cNvSpPr/>
            <p:nvPr/>
          </p:nvSpPr>
          <p:spPr>
            <a:xfrm flipV="1">
              <a:off x="550440" y="19188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0"/>
                  </a:moveTo>
                  <a:lnTo>
                    <a:pt x="1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" name="Google Shape;635;p27"/>
            <p:cNvSpPr/>
            <p:nvPr/>
          </p:nvSpPr>
          <p:spPr>
            <a:xfrm flipV="1">
              <a:off x="515160" y="18838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" name="Google Shape;636;p27"/>
            <p:cNvSpPr/>
            <p:nvPr/>
          </p:nvSpPr>
          <p:spPr>
            <a:xfrm flipV="1">
              <a:off x="479880" y="18489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" name="Google Shape;637;p27"/>
            <p:cNvSpPr/>
            <p:nvPr/>
          </p:nvSpPr>
          <p:spPr>
            <a:xfrm flipV="1">
              <a:off x="444960" y="18140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" name="Google Shape;638;p27"/>
            <p:cNvSpPr/>
            <p:nvPr/>
          </p:nvSpPr>
          <p:spPr>
            <a:xfrm flipV="1">
              <a:off x="410040" y="1778760"/>
              <a:ext cx="174960" cy="3456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48" h="2263">
                  <a:moveTo>
                    <a:pt x="1" y="1"/>
                  </a:moveTo>
                  <a:lnTo>
                    <a:pt x="1" y="2263"/>
                  </a:lnTo>
                  <a:lnTo>
                    <a:pt x="11347" y="22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" name="Google Shape;639;p27"/>
            <p:cNvSpPr/>
            <p:nvPr/>
          </p:nvSpPr>
          <p:spPr>
            <a:xfrm flipV="1">
              <a:off x="550080" y="163872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0"/>
                  </a:moveTo>
                  <a:lnTo>
                    <a:pt x="1" y="2262"/>
                  </a:lnTo>
                  <a:lnTo>
                    <a:pt x="11336" y="2262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" name="Google Shape;640;p27"/>
            <p:cNvSpPr/>
            <p:nvPr/>
          </p:nvSpPr>
          <p:spPr>
            <a:xfrm flipV="1">
              <a:off x="550440" y="163800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4" h="9086">
                  <a:moveTo>
                    <a:pt x="1" y="1"/>
                  </a:moveTo>
                  <a:lnTo>
                    <a:pt x="1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" name="Google Shape;641;p27"/>
            <p:cNvSpPr/>
            <p:nvPr/>
          </p:nvSpPr>
          <p:spPr>
            <a:xfrm flipV="1">
              <a:off x="655200" y="19540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" name="Google Shape;642;p27"/>
            <p:cNvSpPr/>
            <p:nvPr/>
          </p:nvSpPr>
          <p:spPr>
            <a:xfrm flipV="1">
              <a:off x="690480" y="19188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" name="Google Shape;643;p27"/>
            <p:cNvSpPr/>
            <p:nvPr/>
          </p:nvSpPr>
          <p:spPr>
            <a:xfrm flipV="1">
              <a:off x="725400" y="18838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" name="Google Shape;644;p27"/>
            <p:cNvSpPr/>
            <p:nvPr/>
          </p:nvSpPr>
          <p:spPr>
            <a:xfrm flipV="1">
              <a:off x="760320" y="18489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" name="Google Shape;645;p27"/>
            <p:cNvSpPr/>
            <p:nvPr/>
          </p:nvSpPr>
          <p:spPr>
            <a:xfrm flipV="1">
              <a:off x="795240" y="18140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" name="Google Shape;646;p27"/>
            <p:cNvSpPr/>
            <p:nvPr/>
          </p:nvSpPr>
          <p:spPr>
            <a:xfrm flipV="1">
              <a:off x="690120" y="177876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1"/>
                  </a:moveTo>
                  <a:lnTo>
                    <a:pt x="1" y="2263"/>
                  </a:lnTo>
                  <a:lnTo>
                    <a:pt x="11335" y="2263"/>
                  </a:lnTo>
                  <a:lnTo>
                    <a:pt x="11335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" name="Google Shape;647;p27"/>
            <p:cNvSpPr/>
            <p:nvPr/>
          </p:nvSpPr>
          <p:spPr>
            <a:xfrm flipV="1">
              <a:off x="690480" y="163800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3" h="9086">
                  <a:moveTo>
                    <a:pt x="0" y="1"/>
                  </a:moveTo>
                  <a:lnTo>
                    <a:pt x="0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84" name="Google Shape;648;p27"/>
          <p:cNvGrpSpPr/>
          <p:nvPr/>
        </p:nvGrpSpPr>
        <p:grpSpPr>
          <a:xfrm>
            <a:off x="7552080" y="3795480"/>
            <a:ext cx="238320" cy="1347840"/>
            <a:chOff x="7552080" y="3795480"/>
            <a:chExt cx="238320" cy="1347840"/>
          </a:xfrm>
        </p:grpSpPr>
        <p:cxnSp>
          <p:nvCxnSpPr>
            <p:cNvPr id="485" name="Google Shape;649;p27"/>
            <p:cNvCxnSpPr/>
            <p:nvPr/>
          </p:nvCxnSpPr>
          <p:spPr>
            <a:xfrm flipV="1">
              <a:off x="7790400" y="3795480"/>
              <a:ext cx="360" cy="134820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486" name="Google Shape;650;p27"/>
            <p:cNvCxnSpPr/>
            <p:nvPr/>
          </p:nvCxnSpPr>
          <p:spPr>
            <a:xfrm flipV="1">
              <a:off x="7552080" y="4561920"/>
              <a:ext cx="360" cy="58176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88;p6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4" name="Google Shape;89;p6"/>
          <p:cNvPicPr/>
          <p:nvPr/>
        </p:nvPicPr>
        <p:blipFill>
          <a:blip r:embed="rId3">
            <a:alphaModFix amt="52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98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ru-RU" sz="27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46" name="Google Shape;91;p6"/>
          <p:cNvGrpSpPr/>
          <p:nvPr/>
        </p:nvGrpSpPr>
        <p:grpSpPr>
          <a:xfrm>
            <a:off x="8399520" y="-360"/>
            <a:ext cx="238320" cy="1224360"/>
            <a:chOff x="8399520" y="-360"/>
            <a:chExt cx="238320" cy="1224360"/>
          </a:xfrm>
        </p:grpSpPr>
        <p:cxnSp>
          <p:nvCxnSpPr>
            <p:cNvPr id="547" name="Google Shape;92;p6"/>
            <p:cNvCxnSpPr/>
            <p:nvPr/>
          </p:nvCxnSpPr>
          <p:spPr>
            <a:xfrm>
              <a:off x="8399520" y="-360"/>
              <a:ext cx="360" cy="12247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548" name="Google Shape;93;p6"/>
            <p:cNvCxnSpPr/>
            <p:nvPr/>
          </p:nvCxnSpPr>
          <p:spPr>
            <a:xfrm>
              <a:off x="8637840" y="-360"/>
              <a:ext cx="360" cy="5281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549" name="Google Shape;94;p6"/>
          <p:cNvCxnSpPr/>
          <p:nvPr/>
        </p:nvCxnSpPr>
        <p:spPr>
          <a:xfrm>
            <a:off x="347400" y="3580560"/>
            <a:ext cx="360" cy="157356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550" name="Google Shape;95;p6"/>
          <p:cNvGrpSpPr/>
          <p:nvPr/>
        </p:nvGrpSpPr>
        <p:grpSpPr>
          <a:xfrm>
            <a:off x="390600" y="425160"/>
            <a:ext cx="369000" cy="553680"/>
            <a:chOff x="390600" y="425160"/>
            <a:chExt cx="369000" cy="553680"/>
          </a:xfrm>
        </p:grpSpPr>
        <p:sp>
          <p:nvSpPr>
            <p:cNvPr id="551" name="Google Shape;96;p6"/>
            <p:cNvSpPr/>
            <p:nvPr/>
          </p:nvSpPr>
          <p:spPr>
            <a:xfrm>
              <a:off x="390600" y="425160"/>
              <a:ext cx="369000" cy="553680"/>
            </a:xfrm>
            <a:custGeom>
              <a:avLst/>
              <a:gdLst>
                <a:gd name="textAreaLeft" fmla="*/ 0 w 369000"/>
                <a:gd name="textAreaRight" fmla="*/ 36936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" name="Google Shape;97;p6"/>
            <p:cNvSpPr/>
            <p:nvPr/>
          </p:nvSpPr>
          <p:spPr>
            <a:xfrm>
              <a:off x="698040" y="6717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" name="Google Shape;98;p6"/>
            <p:cNvSpPr/>
            <p:nvPr/>
          </p:nvSpPr>
          <p:spPr>
            <a:xfrm>
              <a:off x="636480" y="6102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" name="Google Shape;99;p6"/>
            <p:cNvSpPr/>
            <p:nvPr/>
          </p:nvSpPr>
          <p:spPr>
            <a:xfrm>
              <a:off x="636480" y="7326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" name="Google Shape;100;p6"/>
            <p:cNvSpPr/>
            <p:nvPr/>
          </p:nvSpPr>
          <p:spPr>
            <a:xfrm>
              <a:off x="575280" y="7941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" name="Google Shape;101;p6"/>
            <p:cNvSpPr/>
            <p:nvPr/>
          </p:nvSpPr>
          <p:spPr>
            <a:xfrm>
              <a:off x="513720" y="8560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7" name="Google Shape;102;p6"/>
            <p:cNvSpPr/>
            <p:nvPr/>
          </p:nvSpPr>
          <p:spPr>
            <a:xfrm>
              <a:off x="575280" y="5486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8" name="Google Shape;103;p6"/>
            <p:cNvSpPr/>
            <p:nvPr/>
          </p:nvSpPr>
          <p:spPr>
            <a:xfrm>
              <a:off x="513720" y="4867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" name="Google Shape;104;p6"/>
            <p:cNvSpPr/>
            <p:nvPr/>
          </p:nvSpPr>
          <p:spPr>
            <a:xfrm>
              <a:off x="452160" y="4251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" name="Google Shape;105;p6"/>
            <p:cNvSpPr/>
            <p:nvPr/>
          </p:nvSpPr>
          <p:spPr>
            <a:xfrm>
              <a:off x="452160" y="9176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" name="Google Shape;106;p6"/>
            <p:cNvSpPr/>
            <p:nvPr/>
          </p:nvSpPr>
          <p:spPr>
            <a:xfrm>
              <a:off x="390600" y="486720"/>
              <a:ext cx="61200" cy="43056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62" name="Google Shape;107;p6"/>
          <p:cNvSpPr/>
          <p:nvPr/>
        </p:nvSpPr>
        <p:spPr>
          <a:xfrm>
            <a:off x="169200" y="3099240"/>
            <a:ext cx="356040" cy="356040"/>
          </a:xfrm>
          <a:custGeom>
            <a:avLst/>
            <a:gdLst>
              <a:gd name="textAreaLeft" fmla="*/ 0 w 356040"/>
              <a:gd name="textAreaRight" fmla="*/ 356400 w 356040"/>
              <a:gd name="textAreaTop" fmla="*/ 0 h 356040"/>
              <a:gd name="textAreaBottom" fmla="*/ 356400 h 356040"/>
            </a:gdLst>
            <a:ahLst/>
            <a:cxnLst/>
            <a:rect l="textAreaLeft" t="textAreaTop" r="textAreaRight" b="textAreaBottom"/>
            <a:pathLst>
              <a:path w="18914" h="18914">
                <a:moveTo>
                  <a:pt x="7030" y="0"/>
                </a:moveTo>
                <a:lnTo>
                  <a:pt x="7030" y="3141"/>
                </a:lnTo>
                <a:lnTo>
                  <a:pt x="3141" y="3141"/>
                </a:lnTo>
                <a:lnTo>
                  <a:pt x="3141" y="7030"/>
                </a:lnTo>
                <a:lnTo>
                  <a:pt x="0" y="7030"/>
                </a:lnTo>
                <a:lnTo>
                  <a:pt x="0" y="11883"/>
                </a:lnTo>
                <a:lnTo>
                  <a:pt x="3141" y="11883"/>
                </a:lnTo>
                <a:lnTo>
                  <a:pt x="3141" y="15773"/>
                </a:lnTo>
                <a:lnTo>
                  <a:pt x="7030" y="15773"/>
                </a:lnTo>
                <a:lnTo>
                  <a:pt x="7030" y="18913"/>
                </a:lnTo>
                <a:lnTo>
                  <a:pt x="11884" y="18913"/>
                </a:lnTo>
                <a:lnTo>
                  <a:pt x="11884" y="15773"/>
                </a:lnTo>
                <a:lnTo>
                  <a:pt x="15773" y="15773"/>
                </a:lnTo>
                <a:lnTo>
                  <a:pt x="15773" y="11883"/>
                </a:lnTo>
                <a:lnTo>
                  <a:pt x="18914" y="11883"/>
                </a:lnTo>
                <a:lnTo>
                  <a:pt x="18914" y="7030"/>
                </a:lnTo>
                <a:lnTo>
                  <a:pt x="15773" y="7030"/>
                </a:lnTo>
                <a:lnTo>
                  <a:pt x="15773" y="3141"/>
                </a:lnTo>
                <a:lnTo>
                  <a:pt x="11884" y="3141"/>
                </a:lnTo>
                <a:lnTo>
                  <a:pt x="11884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2"/>
    <p:sldLayoutId id="2147483661" r:id="rId3"/>
    <p:sldLayoutId id="2147483662" r:id="rId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2"/>
    <p:sldLayoutId id="2147483680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1142640" y="1570320"/>
            <a:ext cx="6858720" cy="130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" sz="40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Pacman Arcade</a:t>
            </a:r>
            <a:endParaRPr lang="ru-RU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subTitle"/>
          </p:nvPr>
        </p:nvSpPr>
        <p:spPr>
          <a:xfrm>
            <a:off x="1142640" y="3092400"/>
            <a:ext cx="6858720" cy="48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lang="en" sz="1800" b="0" u="none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Брагин Фёдор</a:t>
            </a: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6" name="Google Shape;688;p32"/>
          <p:cNvSpPr/>
          <p:nvPr/>
        </p:nvSpPr>
        <p:spPr>
          <a:xfrm>
            <a:off x="4393800" y="583560"/>
            <a:ext cx="356040" cy="356040"/>
          </a:xfrm>
          <a:custGeom>
            <a:avLst/>
            <a:gdLst>
              <a:gd name="textAreaLeft" fmla="*/ 0 w 356040"/>
              <a:gd name="textAreaRight" fmla="*/ 356400 w 356040"/>
              <a:gd name="textAreaTop" fmla="*/ 0 h 356040"/>
              <a:gd name="textAreaBottom" fmla="*/ 356400 h 356040"/>
            </a:gdLst>
            <a:ahLst/>
            <a:cxnLst/>
            <a:rect l="textAreaLeft" t="textAreaTop" r="textAreaRight" b="textAreaBottom"/>
            <a:pathLst>
              <a:path w="18914" h="18914">
                <a:moveTo>
                  <a:pt x="7030" y="0"/>
                </a:moveTo>
                <a:lnTo>
                  <a:pt x="7030" y="3141"/>
                </a:lnTo>
                <a:lnTo>
                  <a:pt x="3141" y="3141"/>
                </a:lnTo>
                <a:lnTo>
                  <a:pt x="3141" y="7030"/>
                </a:lnTo>
                <a:lnTo>
                  <a:pt x="0" y="7030"/>
                </a:lnTo>
                <a:lnTo>
                  <a:pt x="0" y="11883"/>
                </a:lnTo>
                <a:lnTo>
                  <a:pt x="3141" y="11883"/>
                </a:lnTo>
                <a:lnTo>
                  <a:pt x="3141" y="15773"/>
                </a:lnTo>
                <a:lnTo>
                  <a:pt x="7030" y="15773"/>
                </a:lnTo>
                <a:lnTo>
                  <a:pt x="7030" y="18913"/>
                </a:lnTo>
                <a:lnTo>
                  <a:pt x="11884" y="18913"/>
                </a:lnTo>
                <a:lnTo>
                  <a:pt x="11884" y="15773"/>
                </a:lnTo>
                <a:lnTo>
                  <a:pt x="15773" y="15773"/>
                </a:lnTo>
                <a:lnTo>
                  <a:pt x="15773" y="11883"/>
                </a:lnTo>
                <a:lnTo>
                  <a:pt x="18914" y="11883"/>
                </a:lnTo>
                <a:lnTo>
                  <a:pt x="18914" y="7030"/>
                </a:lnTo>
                <a:lnTo>
                  <a:pt x="15773" y="7030"/>
                </a:lnTo>
                <a:lnTo>
                  <a:pt x="15773" y="3141"/>
                </a:lnTo>
                <a:lnTo>
                  <a:pt x="11884" y="3141"/>
                </a:lnTo>
                <a:lnTo>
                  <a:pt x="11884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" name="Google Shape;689;p32"/>
          <p:cNvSpPr/>
          <p:nvPr/>
        </p:nvSpPr>
        <p:spPr>
          <a:xfrm>
            <a:off x="4208040" y="4153320"/>
            <a:ext cx="727560" cy="661680"/>
          </a:xfrm>
          <a:custGeom>
            <a:avLst/>
            <a:gdLst>
              <a:gd name="textAreaLeft" fmla="*/ 0 w 727560"/>
              <a:gd name="textAreaRight" fmla="*/ 727920 w 727560"/>
              <a:gd name="textAreaTop" fmla="*/ 0 h 661680"/>
              <a:gd name="textAreaBottom" fmla="*/ 662040 h 661680"/>
            </a:gdLst>
            <a:ahLst/>
            <a:cxnLst/>
            <a:rect l="textAreaLeft" t="textAreaTop" r="textAreaRight" b="textAreaBottom"/>
            <a:pathLst>
              <a:path w="46767" h="42538">
                <a:moveTo>
                  <a:pt x="8494" y="1"/>
                </a:moveTo>
                <a:lnTo>
                  <a:pt x="8494" y="4247"/>
                </a:lnTo>
                <a:lnTo>
                  <a:pt x="4230" y="4247"/>
                </a:lnTo>
                <a:lnTo>
                  <a:pt x="4230" y="8512"/>
                </a:lnTo>
                <a:lnTo>
                  <a:pt x="1" y="8512"/>
                </a:lnTo>
                <a:lnTo>
                  <a:pt x="1" y="12758"/>
                </a:lnTo>
                <a:lnTo>
                  <a:pt x="1" y="17022"/>
                </a:lnTo>
                <a:lnTo>
                  <a:pt x="1" y="21269"/>
                </a:lnTo>
                <a:lnTo>
                  <a:pt x="4230" y="21269"/>
                </a:lnTo>
                <a:lnTo>
                  <a:pt x="4230" y="25516"/>
                </a:lnTo>
                <a:lnTo>
                  <a:pt x="8494" y="25516"/>
                </a:lnTo>
                <a:lnTo>
                  <a:pt x="8494" y="29780"/>
                </a:lnTo>
                <a:lnTo>
                  <a:pt x="12758" y="29780"/>
                </a:lnTo>
                <a:lnTo>
                  <a:pt x="12758" y="34027"/>
                </a:lnTo>
                <a:lnTo>
                  <a:pt x="16987" y="34027"/>
                </a:lnTo>
                <a:lnTo>
                  <a:pt x="16987" y="38273"/>
                </a:lnTo>
                <a:lnTo>
                  <a:pt x="21252" y="38273"/>
                </a:lnTo>
                <a:lnTo>
                  <a:pt x="21252" y="42537"/>
                </a:lnTo>
                <a:lnTo>
                  <a:pt x="25516" y="42537"/>
                </a:lnTo>
                <a:lnTo>
                  <a:pt x="25516" y="38273"/>
                </a:lnTo>
                <a:lnTo>
                  <a:pt x="29745" y="38273"/>
                </a:lnTo>
                <a:lnTo>
                  <a:pt x="29745" y="34027"/>
                </a:lnTo>
                <a:lnTo>
                  <a:pt x="34009" y="34027"/>
                </a:lnTo>
                <a:lnTo>
                  <a:pt x="34009" y="29780"/>
                </a:lnTo>
                <a:lnTo>
                  <a:pt x="38273" y="29780"/>
                </a:lnTo>
                <a:lnTo>
                  <a:pt x="38273" y="25516"/>
                </a:lnTo>
                <a:lnTo>
                  <a:pt x="42520" y="25516"/>
                </a:lnTo>
                <a:lnTo>
                  <a:pt x="42520" y="21269"/>
                </a:lnTo>
                <a:lnTo>
                  <a:pt x="46767" y="21269"/>
                </a:lnTo>
                <a:lnTo>
                  <a:pt x="46767" y="17022"/>
                </a:lnTo>
                <a:lnTo>
                  <a:pt x="46767" y="12758"/>
                </a:lnTo>
                <a:lnTo>
                  <a:pt x="46767" y="8512"/>
                </a:lnTo>
                <a:lnTo>
                  <a:pt x="42520" y="8512"/>
                </a:lnTo>
                <a:lnTo>
                  <a:pt x="42520" y="4247"/>
                </a:lnTo>
                <a:lnTo>
                  <a:pt x="38273" y="4247"/>
                </a:lnTo>
                <a:lnTo>
                  <a:pt x="38273" y="1"/>
                </a:lnTo>
                <a:lnTo>
                  <a:pt x="29745" y="1"/>
                </a:lnTo>
                <a:lnTo>
                  <a:pt x="29745" y="4247"/>
                </a:lnTo>
                <a:lnTo>
                  <a:pt x="25516" y="4247"/>
                </a:lnTo>
                <a:lnTo>
                  <a:pt x="25516" y="8512"/>
                </a:lnTo>
                <a:lnTo>
                  <a:pt x="21252" y="8512"/>
                </a:lnTo>
                <a:lnTo>
                  <a:pt x="21252" y="4247"/>
                </a:lnTo>
                <a:lnTo>
                  <a:pt x="16987" y="4247"/>
                </a:lnTo>
                <a:lnTo>
                  <a:pt x="16987" y="1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18" name="Google Shape;690;p32"/>
          <p:cNvGrpSpPr/>
          <p:nvPr/>
        </p:nvGrpSpPr>
        <p:grpSpPr>
          <a:xfrm>
            <a:off x="7774560" y="3795480"/>
            <a:ext cx="238320" cy="1347840"/>
            <a:chOff x="7774560" y="3795480"/>
            <a:chExt cx="238320" cy="1347840"/>
          </a:xfrm>
        </p:grpSpPr>
        <p:cxnSp>
          <p:nvCxnSpPr>
            <p:cNvPr id="619" name="Google Shape;691;p32"/>
            <p:cNvCxnSpPr/>
            <p:nvPr/>
          </p:nvCxnSpPr>
          <p:spPr>
            <a:xfrm flipV="1">
              <a:off x="8012880" y="3795480"/>
              <a:ext cx="360" cy="134820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620" name="Google Shape;692;p32"/>
            <p:cNvCxnSpPr/>
            <p:nvPr/>
          </p:nvCxnSpPr>
          <p:spPr>
            <a:xfrm flipV="1">
              <a:off x="7774560" y="4561920"/>
              <a:ext cx="360" cy="58176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grpSp>
        <p:nvGrpSpPr>
          <p:cNvPr id="621" name="Google Shape;693;p32"/>
          <p:cNvGrpSpPr/>
          <p:nvPr/>
        </p:nvGrpSpPr>
        <p:grpSpPr>
          <a:xfrm>
            <a:off x="7784640" y="3295440"/>
            <a:ext cx="455400" cy="385200"/>
            <a:chOff x="7784640" y="3295440"/>
            <a:chExt cx="455400" cy="385200"/>
          </a:xfrm>
        </p:grpSpPr>
        <p:sp>
          <p:nvSpPr>
            <p:cNvPr id="622" name="Google Shape;694;p32"/>
            <p:cNvSpPr/>
            <p:nvPr/>
          </p:nvSpPr>
          <p:spPr>
            <a:xfrm>
              <a:off x="7784640" y="3295440"/>
              <a:ext cx="455400" cy="38520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0 h 385200"/>
                <a:gd name="textAreaBottom" fmla="*/ 385560 h 385200"/>
              </a:gdLst>
              <a:ahLst/>
              <a:cxnLst/>
              <a:rect l="textAreaLeft" t="textAreaTop" r="textAreaRight" b="textAreaBottom"/>
              <a:pathLst>
                <a:path w="29517" h="24968">
                  <a:moveTo>
                    <a:pt x="13621" y="0"/>
                  </a:moveTo>
                  <a:lnTo>
                    <a:pt x="13621" y="2262"/>
                  </a:lnTo>
                  <a:lnTo>
                    <a:pt x="11359" y="2262"/>
                  </a:lnTo>
                  <a:lnTo>
                    <a:pt x="11359" y="4548"/>
                  </a:lnTo>
                  <a:lnTo>
                    <a:pt x="9085" y="4548"/>
                  </a:lnTo>
                  <a:lnTo>
                    <a:pt x="9085" y="6810"/>
                  </a:lnTo>
                  <a:lnTo>
                    <a:pt x="6823" y="6810"/>
                  </a:lnTo>
                  <a:lnTo>
                    <a:pt x="6823" y="9061"/>
                  </a:lnTo>
                  <a:lnTo>
                    <a:pt x="4549" y="9061"/>
                  </a:lnTo>
                  <a:lnTo>
                    <a:pt x="4549" y="11347"/>
                  </a:lnTo>
                  <a:lnTo>
                    <a:pt x="2275" y="11347"/>
                  </a:lnTo>
                  <a:lnTo>
                    <a:pt x="2275" y="13609"/>
                  </a:lnTo>
                  <a:lnTo>
                    <a:pt x="1" y="13609"/>
                  </a:lnTo>
                  <a:lnTo>
                    <a:pt x="1" y="15883"/>
                  </a:lnTo>
                  <a:lnTo>
                    <a:pt x="9085" y="15883"/>
                  </a:lnTo>
                  <a:lnTo>
                    <a:pt x="9085" y="24967"/>
                  </a:lnTo>
                  <a:lnTo>
                    <a:pt x="20432" y="24967"/>
                  </a:lnTo>
                  <a:lnTo>
                    <a:pt x="20432" y="15883"/>
                  </a:lnTo>
                  <a:lnTo>
                    <a:pt x="29516" y="15883"/>
                  </a:lnTo>
                  <a:lnTo>
                    <a:pt x="29516" y="13609"/>
                  </a:lnTo>
                  <a:lnTo>
                    <a:pt x="27242" y="13609"/>
                  </a:lnTo>
                  <a:lnTo>
                    <a:pt x="27242" y="11347"/>
                  </a:lnTo>
                  <a:lnTo>
                    <a:pt x="24980" y="11347"/>
                  </a:lnTo>
                  <a:lnTo>
                    <a:pt x="24980" y="9061"/>
                  </a:lnTo>
                  <a:lnTo>
                    <a:pt x="22706" y="9061"/>
                  </a:lnTo>
                  <a:lnTo>
                    <a:pt x="22706" y="6810"/>
                  </a:lnTo>
                  <a:lnTo>
                    <a:pt x="20432" y="6810"/>
                  </a:lnTo>
                  <a:lnTo>
                    <a:pt x="20432" y="4548"/>
                  </a:lnTo>
                  <a:lnTo>
                    <a:pt x="18158" y="4548"/>
                  </a:lnTo>
                  <a:lnTo>
                    <a:pt x="18158" y="2262"/>
                  </a:lnTo>
                  <a:lnTo>
                    <a:pt x="15895" y="2262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" name="Google Shape;695;p32"/>
            <p:cNvSpPr/>
            <p:nvPr/>
          </p:nvSpPr>
          <p:spPr>
            <a:xfrm>
              <a:off x="7959960" y="33307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2" y="2262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" name="Google Shape;696;p32"/>
            <p:cNvSpPr/>
            <p:nvPr/>
          </p:nvSpPr>
          <p:spPr>
            <a:xfrm>
              <a:off x="7995240" y="32958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4">
                  <a:moveTo>
                    <a:pt x="0" y="1"/>
                  </a:moveTo>
                  <a:lnTo>
                    <a:pt x="0" y="2263"/>
                  </a:lnTo>
                  <a:lnTo>
                    <a:pt x="2262" y="2263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" name="Google Shape;697;p32"/>
            <p:cNvSpPr/>
            <p:nvPr/>
          </p:nvSpPr>
          <p:spPr>
            <a:xfrm>
              <a:off x="7925040" y="33656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0"/>
                  </a:moveTo>
                  <a:lnTo>
                    <a:pt x="1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" name="Google Shape;698;p32"/>
            <p:cNvSpPr/>
            <p:nvPr/>
          </p:nvSpPr>
          <p:spPr>
            <a:xfrm>
              <a:off x="7890120" y="34005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" name="Google Shape;699;p32"/>
            <p:cNvSpPr/>
            <p:nvPr/>
          </p:nvSpPr>
          <p:spPr>
            <a:xfrm>
              <a:off x="7854840" y="34358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" name="Google Shape;700;p32"/>
            <p:cNvSpPr/>
            <p:nvPr/>
          </p:nvSpPr>
          <p:spPr>
            <a:xfrm>
              <a:off x="7819920" y="34707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" name="Google Shape;701;p32"/>
            <p:cNvSpPr/>
            <p:nvPr/>
          </p:nvSpPr>
          <p:spPr>
            <a:xfrm>
              <a:off x="7784640" y="3505680"/>
              <a:ext cx="174960" cy="3456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11348" h="2263">
                  <a:moveTo>
                    <a:pt x="1" y="1"/>
                  </a:moveTo>
                  <a:lnTo>
                    <a:pt x="1" y="2263"/>
                  </a:lnTo>
                  <a:lnTo>
                    <a:pt x="11347" y="22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" name="Google Shape;702;p32"/>
            <p:cNvSpPr/>
            <p:nvPr/>
          </p:nvSpPr>
          <p:spPr>
            <a:xfrm>
              <a:off x="7925040" y="364608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0"/>
                  </a:moveTo>
                  <a:lnTo>
                    <a:pt x="1" y="2262"/>
                  </a:lnTo>
                  <a:lnTo>
                    <a:pt x="11336" y="2262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" name="Google Shape;703;p32"/>
            <p:cNvSpPr/>
            <p:nvPr/>
          </p:nvSpPr>
          <p:spPr>
            <a:xfrm>
              <a:off x="7925040" y="354060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140040"/>
                <a:gd name="textAreaBottom" fmla="*/ 140400 h 140040"/>
              </a:gdLst>
              <a:ahLst/>
              <a:cxnLst/>
              <a:rect l="textAreaLeft" t="textAreaTop" r="textAreaRight" b="textAreaBottom"/>
              <a:pathLst>
                <a:path w="2264" h="9086">
                  <a:moveTo>
                    <a:pt x="1" y="1"/>
                  </a:moveTo>
                  <a:lnTo>
                    <a:pt x="1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" name="Google Shape;704;p32"/>
            <p:cNvSpPr/>
            <p:nvPr/>
          </p:nvSpPr>
          <p:spPr>
            <a:xfrm>
              <a:off x="8030160" y="33307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" name="Google Shape;705;p32"/>
            <p:cNvSpPr/>
            <p:nvPr/>
          </p:nvSpPr>
          <p:spPr>
            <a:xfrm>
              <a:off x="8065080" y="33656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" name="Google Shape;706;p32"/>
            <p:cNvSpPr/>
            <p:nvPr/>
          </p:nvSpPr>
          <p:spPr>
            <a:xfrm>
              <a:off x="8100000" y="34005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" name="Google Shape;707;p32"/>
            <p:cNvSpPr/>
            <p:nvPr/>
          </p:nvSpPr>
          <p:spPr>
            <a:xfrm>
              <a:off x="8134920" y="34358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" name="Google Shape;708;p32"/>
            <p:cNvSpPr/>
            <p:nvPr/>
          </p:nvSpPr>
          <p:spPr>
            <a:xfrm>
              <a:off x="8170200" y="347076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" name="Google Shape;709;p32"/>
            <p:cNvSpPr/>
            <p:nvPr/>
          </p:nvSpPr>
          <p:spPr>
            <a:xfrm>
              <a:off x="8065080" y="350568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1"/>
                  </a:moveTo>
                  <a:lnTo>
                    <a:pt x="1" y="2263"/>
                  </a:lnTo>
                  <a:lnTo>
                    <a:pt x="11335" y="2263"/>
                  </a:lnTo>
                  <a:lnTo>
                    <a:pt x="11335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" name="Google Shape;710;p32"/>
            <p:cNvSpPr/>
            <p:nvPr/>
          </p:nvSpPr>
          <p:spPr>
            <a:xfrm>
              <a:off x="8065080" y="354060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140040"/>
                <a:gd name="textAreaBottom" fmla="*/ 140400 h 140040"/>
              </a:gdLst>
              <a:ahLst/>
              <a:cxnLst/>
              <a:rect l="textAreaLeft" t="textAreaTop" r="textAreaRight" b="textAreaBottom"/>
              <a:pathLst>
                <a:path w="2263" h="9086">
                  <a:moveTo>
                    <a:pt x="0" y="1"/>
                  </a:moveTo>
                  <a:lnTo>
                    <a:pt x="0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cxnSp>
        <p:nvCxnSpPr>
          <p:cNvPr id="639" name="Google Shape;711;p32"/>
          <p:cNvCxnSpPr/>
          <p:nvPr/>
        </p:nvCxnSpPr>
        <p:spPr>
          <a:xfrm>
            <a:off x="2176200" y="4425840"/>
            <a:ext cx="360" cy="72828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640" name="Google Shape;712;p32"/>
          <p:cNvGrpSpPr/>
          <p:nvPr/>
        </p:nvGrpSpPr>
        <p:grpSpPr>
          <a:xfrm>
            <a:off x="1617840" y="350280"/>
            <a:ext cx="727920" cy="727560"/>
            <a:chOff x="1617840" y="350280"/>
            <a:chExt cx="727920" cy="727560"/>
          </a:xfrm>
        </p:grpSpPr>
        <p:sp>
          <p:nvSpPr>
            <p:cNvPr id="641" name="Google Shape;713;p32"/>
            <p:cNvSpPr/>
            <p:nvPr/>
          </p:nvSpPr>
          <p:spPr>
            <a:xfrm>
              <a:off x="1721880" y="453240"/>
              <a:ext cx="51840" cy="5184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51840"/>
                <a:gd name="textAreaBottom" fmla="*/ 52200 h 51840"/>
              </a:gdLst>
              <a:ahLst/>
              <a:cxnLst/>
              <a:rect l="textAreaLeft" t="textAreaTop" r="textAreaRight" b="textAreaBottom"/>
              <a:pathLst>
                <a:path w="6942" h="6943">
                  <a:moveTo>
                    <a:pt x="0" y="1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" name="Google Shape;714;p32"/>
            <p:cNvSpPr/>
            <p:nvPr/>
          </p:nvSpPr>
          <p:spPr>
            <a:xfrm>
              <a:off x="1669680" y="505080"/>
              <a:ext cx="51480" cy="10368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103680"/>
                <a:gd name="textAreaBottom" fmla="*/ 104040 h 103680"/>
              </a:gdLst>
              <a:ahLst/>
              <a:cxnLst/>
              <a:rect l="textAreaLeft" t="textAreaTop" r="textAreaRight" b="textAreaBottom"/>
              <a:pathLst>
                <a:path w="6931" h="13872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6930" y="13871"/>
                  </a:lnTo>
                  <a:lnTo>
                    <a:pt x="6930" y="6930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" name="Google Shape;715;p32"/>
            <p:cNvSpPr/>
            <p:nvPr/>
          </p:nvSpPr>
          <p:spPr>
            <a:xfrm>
              <a:off x="1858320" y="506880"/>
              <a:ext cx="51840" cy="15552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155520"/>
                <a:gd name="textAreaBottom" fmla="*/ 155880 h 155520"/>
              </a:gdLst>
              <a:ahLst/>
              <a:cxnLst/>
              <a:rect l="textAreaLeft" t="textAreaTop" r="textAreaRight" b="textAreaBottom"/>
              <a:pathLst>
                <a:path w="6955" h="20813">
                  <a:moveTo>
                    <a:pt x="1" y="0"/>
                  </a:moveTo>
                  <a:lnTo>
                    <a:pt x="1" y="6942"/>
                  </a:lnTo>
                  <a:lnTo>
                    <a:pt x="1" y="13883"/>
                  </a:lnTo>
                  <a:lnTo>
                    <a:pt x="1" y="20813"/>
                  </a:lnTo>
                  <a:lnTo>
                    <a:pt x="6954" y="20813"/>
                  </a:lnTo>
                  <a:lnTo>
                    <a:pt x="6954" y="13883"/>
                  </a:lnTo>
                  <a:lnTo>
                    <a:pt x="6954" y="6942"/>
                  </a:lnTo>
                  <a:lnTo>
                    <a:pt x="6954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760" bIns="77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" name="Google Shape;716;p32"/>
            <p:cNvSpPr/>
            <p:nvPr/>
          </p:nvSpPr>
          <p:spPr>
            <a:xfrm>
              <a:off x="2042280" y="506880"/>
              <a:ext cx="51480" cy="15552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155520"/>
                <a:gd name="textAreaBottom" fmla="*/ 155880 h 155520"/>
              </a:gdLst>
              <a:ahLst/>
              <a:cxnLst/>
              <a:rect l="textAreaLeft" t="textAreaTop" r="textAreaRight" b="textAreaBottom"/>
              <a:pathLst>
                <a:path w="6930" h="20813">
                  <a:moveTo>
                    <a:pt x="0" y="0"/>
                  </a:moveTo>
                  <a:lnTo>
                    <a:pt x="0" y="6942"/>
                  </a:lnTo>
                  <a:lnTo>
                    <a:pt x="0" y="13883"/>
                  </a:lnTo>
                  <a:lnTo>
                    <a:pt x="0" y="20813"/>
                  </a:lnTo>
                  <a:lnTo>
                    <a:pt x="6930" y="20813"/>
                  </a:lnTo>
                  <a:lnTo>
                    <a:pt x="6930" y="13883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760" bIns="77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" name="Google Shape;717;p32"/>
            <p:cNvSpPr/>
            <p:nvPr/>
          </p:nvSpPr>
          <p:spPr>
            <a:xfrm>
              <a:off x="1617840" y="609840"/>
              <a:ext cx="103680" cy="311760"/>
            </a:xfrm>
            <a:custGeom>
              <a:avLst/>
              <a:gdLst>
                <a:gd name="textAreaLeft" fmla="*/ 0 w 103680"/>
                <a:gd name="textAreaRight" fmla="*/ 104040 w 103680"/>
                <a:gd name="textAreaTop" fmla="*/ 0 h 311760"/>
                <a:gd name="textAreaBottom" fmla="*/ 312120 h 311760"/>
              </a:gdLst>
              <a:ahLst/>
              <a:cxnLst/>
              <a:rect l="textAreaLeft" t="textAreaTop" r="textAreaRight" b="textAreaBottom"/>
              <a:pathLst>
                <a:path w="13872" h="41625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1" y="20800"/>
                  </a:lnTo>
                  <a:lnTo>
                    <a:pt x="1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  <a:moveTo>
                    <a:pt x="6942" y="27742"/>
                  </a:moveTo>
                  <a:lnTo>
                    <a:pt x="6942" y="34671"/>
                  </a:lnTo>
                  <a:lnTo>
                    <a:pt x="6942" y="41624"/>
                  </a:lnTo>
                  <a:lnTo>
                    <a:pt x="13871" y="41624"/>
                  </a:lnTo>
                  <a:lnTo>
                    <a:pt x="13871" y="34671"/>
                  </a:lnTo>
                  <a:lnTo>
                    <a:pt x="13871" y="27742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" name="Google Shape;718;p32"/>
            <p:cNvSpPr/>
            <p:nvPr/>
          </p:nvSpPr>
          <p:spPr>
            <a:xfrm>
              <a:off x="1721880" y="921960"/>
              <a:ext cx="51840" cy="5184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51840"/>
                <a:gd name="textAreaBottom" fmla="*/ 52200 h 51840"/>
              </a:gdLst>
              <a:ahLst/>
              <a:cxnLst/>
              <a:rect l="textAreaLeft" t="textAreaTop" r="textAreaRight" b="textAreaBottom"/>
              <a:pathLst>
                <a:path w="6942" h="6942">
                  <a:moveTo>
                    <a:pt x="0" y="0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7" name="Google Shape;719;p32"/>
            <p:cNvSpPr/>
            <p:nvPr/>
          </p:nvSpPr>
          <p:spPr>
            <a:xfrm>
              <a:off x="1773720" y="973800"/>
              <a:ext cx="103680" cy="51480"/>
            </a:xfrm>
            <a:custGeom>
              <a:avLst/>
              <a:gdLst>
                <a:gd name="textAreaLeft" fmla="*/ 0 w 103680"/>
                <a:gd name="textAreaRight" fmla="*/ 104040 w 103680"/>
                <a:gd name="textAreaTop" fmla="*/ 0 h 51480"/>
                <a:gd name="textAreaBottom" fmla="*/ 51840 h 51480"/>
              </a:gdLst>
              <a:ahLst/>
              <a:cxnLst/>
              <a:rect l="textAreaLeft" t="textAreaTop" r="textAreaRight" b="textAreaBottom"/>
              <a:pathLst>
                <a:path w="13884" h="6930">
                  <a:moveTo>
                    <a:pt x="1" y="1"/>
                  </a:moveTo>
                  <a:lnTo>
                    <a:pt x="1" y="6930"/>
                  </a:lnTo>
                  <a:lnTo>
                    <a:pt x="13883" y="6930"/>
                  </a:lnTo>
                  <a:lnTo>
                    <a:pt x="1388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8" name="Google Shape;720;p32"/>
            <p:cNvSpPr/>
            <p:nvPr/>
          </p:nvSpPr>
          <p:spPr>
            <a:xfrm>
              <a:off x="2085840" y="973800"/>
              <a:ext cx="103680" cy="51480"/>
            </a:xfrm>
            <a:custGeom>
              <a:avLst/>
              <a:gdLst>
                <a:gd name="textAreaLeft" fmla="*/ 0 w 103680"/>
                <a:gd name="textAreaRight" fmla="*/ 104040 w 103680"/>
                <a:gd name="textAreaTop" fmla="*/ 0 h 51480"/>
                <a:gd name="textAreaBottom" fmla="*/ 51840 h 51480"/>
              </a:gdLst>
              <a:ahLst/>
              <a:cxnLst/>
              <a:rect l="textAreaLeft" t="textAreaTop" r="textAreaRight" b="textAreaBottom"/>
              <a:pathLst>
                <a:path w="13872" h="6930">
                  <a:moveTo>
                    <a:pt x="1" y="1"/>
                  </a:moveTo>
                  <a:lnTo>
                    <a:pt x="1" y="6930"/>
                  </a:lnTo>
                  <a:lnTo>
                    <a:pt x="13872" y="6930"/>
                  </a:lnTo>
                  <a:lnTo>
                    <a:pt x="1387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9" name="Google Shape;721;p32"/>
            <p:cNvSpPr/>
            <p:nvPr/>
          </p:nvSpPr>
          <p:spPr>
            <a:xfrm>
              <a:off x="2189520" y="921960"/>
              <a:ext cx="51480" cy="5184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51840"/>
                <a:gd name="textAreaBottom" fmla="*/ 52200 h 51840"/>
              </a:gdLst>
              <a:ahLst/>
              <a:cxnLst/>
              <a:rect l="textAreaLeft" t="textAreaTop" r="textAreaRight" b="textAreaBottom"/>
              <a:pathLst>
                <a:path w="6931" h="6942">
                  <a:moveTo>
                    <a:pt x="1" y="0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" name="Google Shape;722;p32"/>
            <p:cNvSpPr/>
            <p:nvPr/>
          </p:nvSpPr>
          <p:spPr>
            <a:xfrm>
              <a:off x="2241720" y="817920"/>
              <a:ext cx="51840" cy="10368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103680"/>
                <a:gd name="textAreaBottom" fmla="*/ 104040 h 103680"/>
              </a:gdLst>
              <a:ahLst/>
              <a:cxnLst/>
              <a:rect l="textAreaLeft" t="textAreaTop" r="textAreaRight" b="textAreaBottom"/>
              <a:pathLst>
                <a:path w="6942" h="13884">
                  <a:moveTo>
                    <a:pt x="0" y="1"/>
                  </a:moveTo>
                  <a:lnTo>
                    <a:pt x="0" y="6954"/>
                  </a:lnTo>
                  <a:lnTo>
                    <a:pt x="0" y="13883"/>
                  </a:lnTo>
                  <a:lnTo>
                    <a:pt x="6941" y="13883"/>
                  </a:lnTo>
                  <a:lnTo>
                    <a:pt x="6941" y="6954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" name="Google Shape;723;p32"/>
            <p:cNvSpPr/>
            <p:nvPr/>
          </p:nvSpPr>
          <p:spPr>
            <a:xfrm>
              <a:off x="2293920" y="609840"/>
              <a:ext cx="51840" cy="20772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207720"/>
                <a:gd name="textAreaBottom" fmla="*/ 208080 h 207720"/>
              </a:gdLst>
              <a:ahLst/>
              <a:cxnLst/>
              <a:rect l="textAreaLeft" t="textAreaTop" r="textAreaRight" b="textAreaBottom"/>
              <a:pathLst>
                <a:path w="6942" h="2774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0" y="20800"/>
                  </a:lnTo>
                  <a:lnTo>
                    <a:pt x="0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" name="Google Shape;724;p32"/>
            <p:cNvSpPr/>
            <p:nvPr/>
          </p:nvSpPr>
          <p:spPr>
            <a:xfrm>
              <a:off x="2241720" y="506160"/>
              <a:ext cx="51840" cy="10368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103680"/>
                <a:gd name="textAreaBottom" fmla="*/ 104040 h 103680"/>
              </a:gdLst>
              <a:ahLst/>
              <a:cxnLst/>
              <a:rect l="textAreaLeft" t="textAreaTop" r="textAreaRight" b="textAreaBottom"/>
              <a:pathLst>
                <a:path w="6942" h="1387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6941" y="13871"/>
                  </a:lnTo>
                  <a:lnTo>
                    <a:pt x="6941" y="6930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" name="Google Shape;725;p32"/>
            <p:cNvSpPr/>
            <p:nvPr/>
          </p:nvSpPr>
          <p:spPr>
            <a:xfrm>
              <a:off x="2189520" y="453960"/>
              <a:ext cx="51480" cy="5184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51840"/>
                <a:gd name="textAreaBottom" fmla="*/ 52200 h 51840"/>
              </a:gdLst>
              <a:ahLst/>
              <a:cxnLst/>
              <a:rect l="textAreaLeft" t="textAreaTop" r="textAreaRight" b="textAreaBottom"/>
              <a:pathLst>
                <a:path w="6931" h="6943">
                  <a:moveTo>
                    <a:pt x="1" y="1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4" name="Google Shape;726;p32"/>
            <p:cNvSpPr/>
            <p:nvPr/>
          </p:nvSpPr>
          <p:spPr>
            <a:xfrm>
              <a:off x="1773720" y="350280"/>
              <a:ext cx="415440" cy="103320"/>
            </a:xfrm>
            <a:custGeom>
              <a:avLst/>
              <a:gdLst>
                <a:gd name="textAreaLeft" fmla="*/ 0 w 415440"/>
                <a:gd name="textAreaRight" fmla="*/ 415800 w 415440"/>
                <a:gd name="textAreaTop" fmla="*/ 0 h 103320"/>
                <a:gd name="textAreaBottom" fmla="*/ 103680 h 103320"/>
              </a:gdLst>
              <a:ahLst/>
              <a:cxnLst/>
              <a:rect l="textAreaLeft" t="textAreaTop" r="textAreaRight" b="textAreaBottom"/>
              <a:pathLst>
                <a:path w="55496" h="13847">
                  <a:moveTo>
                    <a:pt x="6954" y="0"/>
                  </a:moveTo>
                  <a:lnTo>
                    <a:pt x="6954" y="6799"/>
                  </a:lnTo>
                  <a:lnTo>
                    <a:pt x="1" y="6799"/>
                  </a:lnTo>
                  <a:lnTo>
                    <a:pt x="1" y="13728"/>
                  </a:lnTo>
                  <a:lnTo>
                    <a:pt x="6954" y="13728"/>
                  </a:lnTo>
                  <a:lnTo>
                    <a:pt x="6954" y="6929"/>
                  </a:lnTo>
                  <a:lnTo>
                    <a:pt x="48554" y="6929"/>
                  </a:lnTo>
                  <a:lnTo>
                    <a:pt x="48554" y="13847"/>
                  </a:lnTo>
                  <a:lnTo>
                    <a:pt x="55496" y="13847"/>
                  </a:lnTo>
                  <a:lnTo>
                    <a:pt x="55496" y="6918"/>
                  </a:lnTo>
                  <a:lnTo>
                    <a:pt x="48554" y="6918"/>
                  </a:lnTo>
                  <a:lnTo>
                    <a:pt x="48554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5" name="Google Shape;727;p32"/>
            <p:cNvSpPr/>
            <p:nvPr/>
          </p:nvSpPr>
          <p:spPr>
            <a:xfrm>
              <a:off x="1877760" y="1026000"/>
              <a:ext cx="207720" cy="51840"/>
            </a:xfrm>
            <a:custGeom>
              <a:avLst/>
              <a:gdLst>
                <a:gd name="textAreaLeft" fmla="*/ 0 w 207720"/>
                <a:gd name="textAreaRight" fmla="*/ 208080 w 207720"/>
                <a:gd name="textAreaTop" fmla="*/ 0 h 51840"/>
                <a:gd name="textAreaBottom" fmla="*/ 52200 h 5184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6" name="Google Shape;728;p32"/>
            <p:cNvSpPr/>
            <p:nvPr/>
          </p:nvSpPr>
          <p:spPr>
            <a:xfrm>
              <a:off x="1877760" y="810000"/>
              <a:ext cx="207720" cy="51840"/>
            </a:xfrm>
            <a:custGeom>
              <a:avLst/>
              <a:gdLst>
                <a:gd name="textAreaLeft" fmla="*/ 0 w 207720"/>
                <a:gd name="textAreaRight" fmla="*/ 208080 w 207720"/>
                <a:gd name="textAreaTop" fmla="*/ 0 h 51840"/>
                <a:gd name="textAreaBottom" fmla="*/ 52200 h 5184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7" name="Google Shape;729;p32"/>
            <p:cNvSpPr/>
            <p:nvPr/>
          </p:nvSpPr>
          <p:spPr>
            <a:xfrm>
              <a:off x="2085840" y="758160"/>
              <a:ext cx="51480" cy="5148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51480"/>
                <a:gd name="textAreaBottom" fmla="*/ 51840 h 514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8" name="Google Shape;730;p32"/>
            <p:cNvSpPr/>
            <p:nvPr/>
          </p:nvSpPr>
          <p:spPr>
            <a:xfrm>
              <a:off x="1825920" y="758160"/>
              <a:ext cx="51480" cy="5148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51480"/>
                <a:gd name="textAreaBottom" fmla="*/ 51840 h 514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3557880" cy="99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" sz="27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Идея</a:t>
            </a:r>
            <a:br>
              <a:rPr sz="2700"/>
            </a:br>
            <a:r>
              <a:rPr lang="en" sz="27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Проекта</a:t>
            </a:r>
            <a:endParaRPr lang="ru-RU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/>
          </p:nvPr>
        </p:nvSpPr>
        <p:spPr>
          <a:xfrm>
            <a:off x="720000" y="1482120"/>
            <a:ext cx="4218120" cy="175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lang="en" sz="1400" b="0" u="none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Проект представляет собой ремейк классической аркадной игры Pacman, разработанный с использованием библиотеки Arcade в Python. 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lang="en" sz="1400" b="0" u="none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Основная цель проекта - воссоздание культовой игры с сохранением оригинальной механики и добавлением современных возможностей программирования. 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1" name=""/>
          <p:cNvPicPr/>
          <p:nvPr/>
        </p:nvPicPr>
        <p:blipFill>
          <a:blip r:embed="rId1"/>
          <a:stretch/>
        </p:blipFill>
        <p:spPr>
          <a:xfrm>
            <a:off x="6120000" y="1440"/>
            <a:ext cx="302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62" name="Google Shape;848;p36"/>
          <p:cNvCxnSpPr/>
          <p:nvPr/>
        </p:nvCxnSpPr>
        <p:spPr>
          <a:xfrm>
            <a:off x="4777920" y="0"/>
            <a:ext cx="360" cy="87840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grpSp>
        <p:nvGrpSpPr>
          <p:cNvPr id="663" name="Google Shape;849;p36"/>
          <p:cNvGrpSpPr/>
          <p:nvPr/>
        </p:nvGrpSpPr>
        <p:grpSpPr>
          <a:xfrm>
            <a:off x="5305680" y="4358160"/>
            <a:ext cx="238320" cy="785160"/>
            <a:chOff x="5305680" y="4358160"/>
            <a:chExt cx="238320" cy="785160"/>
          </a:xfrm>
        </p:grpSpPr>
        <p:cxnSp>
          <p:nvCxnSpPr>
            <p:cNvPr id="664" name="Google Shape;850;p36"/>
            <p:cNvCxnSpPr/>
            <p:nvPr/>
          </p:nvCxnSpPr>
          <p:spPr>
            <a:xfrm flipV="1">
              <a:off x="5544000" y="4358160"/>
              <a:ext cx="360" cy="7855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665" name="Google Shape;851;p36"/>
            <p:cNvCxnSpPr/>
            <p:nvPr/>
          </p:nvCxnSpPr>
          <p:spPr>
            <a:xfrm flipV="1">
              <a:off x="5305680" y="4804560"/>
              <a:ext cx="360" cy="3391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grpSp>
        <p:nvGrpSpPr>
          <p:cNvPr id="666" name="Google Shape;852;p36"/>
          <p:cNvGrpSpPr/>
          <p:nvPr/>
        </p:nvGrpSpPr>
        <p:grpSpPr>
          <a:xfrm>
            <a:off x="4889160" y="400320"/>
            <a:ext cx="369000" cy="553680"/>
            <a:chOff x="4889160" y="400320"/>
            <a:chExt cx="369000" cy="553680"/>
          </a:xfrm>
        </p:grpSpPr>
        <p:sp>
          <p:nvSpPr>
            <p:cNvPr id="667" name="Google Shape;853;p36"/>
            <p:cNvSpPr/>
            <p:nvPr/>
          </p:nvSpPr>
          <p:spPr>
            <a:xfrm>
              <a:off x="4889160" y="400320"/>
              <a:ext cx="369000" cy="553680"/>
            </a:xfrm>
            <a:custGeom>
              <a:avLst/>
              <a:gdLst>
                <a:gd name="textAreaLeft" fmla="*/ 0 w 369000"/>
                <a:gd name="textAreaRight" fmla="*/ 36936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" name="Google Shape;854;p36"/>
            <p:cNvSpPr/>
            <p:nvPr/>
          </p:nvSpPr>
          <p:spPr>
            <a:xfrm>
              <a:off x="5196960" y="6465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" name="Google Shape;855;p36"/>
            <p:cNvSpPr/>
            <p:nvPr/>
          </p:nvSpPr>
          <p:spPr>
            <a:xfrm>
              <a:off x="5135400" y="5850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" name="Google Shape;856;p36"/>
            <p:cNvSpPr/>
            <p:nvPr/>
          </p:nvSpPr>
          <p:spPr>
            <a:xfrm>
              <a:off x="5135400" y="7077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" name="Google Shape;857;p36"/>
            <p:cNvSpPr/>
            <p:nvPr/>
          </p:nvSpPr>
          <p:spPr>
            <a:xfrm>
              <a:off x="5074200" y="7693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" name="Google Shape;858;p36"/>
            <p:cNvSpPr/>
            <p:nvPr/>
          </p:nvSpPr>
          <p:spPr>
            <a:xfrm>
              <a:off x="5012640" y="8312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" name="Google Shape;859;p36"/>
            <p:cNvSpPr/>
            <p:nvPr/>
          </p:nvSpPr>
          <p:spPr>
            <a:xfrm>
              <a:off x="5074200" y="5234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" name="Google Shape;860;p36"/>
            <p:cNvSpPr/>
            <p:nvPr/>
          </p:nvSpPr>
          <p:spPr>
            <a:xfrm>
              <a:off x="5012640" y="4618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" name="Google Shape;861;p36"/>
            <p:cNvSpPr/>
            <p:nvPr/>
          </p:nvSpPr>
          <p:spPr>
            <a:xfrm>
              <a:off x="4951080" y="4003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6" name="Google Shape;862;p36"/>
            <p:cNvSpPr/>
            <p:nvPr/>
          </p:nvSpPr>
          <p:spPr>
            <a:xfrm>
              <a:off x="4951080" y="8928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7" name="Google Shape;863;p36"/>
            <p:cNvSpPr/>
            <p:nvPr/>
          </p:nvSpPr>
          <p:spPr>
            <a:xfrm>
              <a:off x="4889160" y="461880"/>
              <a:ext cx="61200" cy="43056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8" name="Google Shape;864;p36"/>
          <p:cNvGrpSpPr/>
          <p:nvPr/>
        </p:nvGrpSpPr>
        <p:grpSpPr>
          <a:xfrm>
            <a:off x="5217120" y="3589200"/>
            <a:ext cx="651240" cy="650880"/>
            <a:chOff x="5217120" y="3589200"/>
            <a:chExt cx="651240" cy="650880"/>
          </a:xfrm>
        </p:grpSpPr>
        <p:sp>
          <p:nvSpPr>
            <p:cNvPr id="679" name="Google Shape;865;p36"/>
            <p:cNvSpPr/>
            <p:nvPr/>
          </p:nvSpPr>
          <p:spPr>
            <a:xfrm>
              <a:off x="5310360" y="368136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3">
                  <a:moveTo>
                    <a:pt x="0" y="1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0" name="Google Shape;866;p36"/>
            <p:cNvSpPr/>
            <p:nvPr/>
          </p:nvSpPr>
          <p:spPr>
            <a:xfrm>
              <a:off x="5263920" y="372780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31" h="13872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6930" y="13871"/>
                  </a:lnTo>
                  <a:lnTo>
                    <a:pt x="6930" y="6930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1" name="Google Shape;867;p36"/>
            <p:cNvSpPr/>
            <p:nvPr/>
          </p:nvSpPr>
          <p:spPr>
            <a:xfrm>
              <a:off x="5432400" y="3729240"/>
              <a:ext cx="46440" cy="139320"/>
            </a:xfrm>
            <a:custGeom>
              <a:avLst/>
              <a:gdLst>
                <a:gd name="textAreaLeft" fmla="*/ 0 w 46440"/>
                <a:gd name="textAreaRight" fmla="*/ 46800 w 4644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55" h="20813">
                  <a:moveTo>
                    <a:pt x="1" y="0"/>
                  </a:moveTo>
                  <a:lnTo>
                    <a:pt x="1" y="6942"/>
                  </a:lnTo>
                  <a:lnTo>
                    <a:pt x="1" y="13883"/>
                  </a:lnTo>
                  <a:lnTo>
                    <a:pt x="1" y="20813"/>
                  </a:lnTo>
                  <a:lnTo>
                    <a:pt x="6954" y="20813"/>
                  </a:lnTo>
                  <a:lnTo>
                    <a:pt x="6954" y="13883"/>
                  </a:lnTo>
                  <a:lnTo>
                    <a:pt x="6954" y="6942"/>
                  </a:lnTo>
                  <a:lnTo>
                    <a:pt x="6954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2" name="Google Shape;868;p36"/>
            <p:cNvSpPr/>
            <p:nvPr/>
          </p:nvSpPr>
          <p:spPr>
            <a:xfrm>
              <a:off x="5597280" y="3729240"/>
              <a:ext cx="46080" cy="13932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39320"/>
                <a:gd name="textAreaBottom" fmla="*/ 139680 h 139320"/>
              </a:gdLst>
              <a:ahLst/>
              <a:cxnLst/>
              <a:rect l="textAreaLeft" t="textAreaTop" r="textAreaRight" b="textAreaBottom"/>
              <a:pathLst>
                <a:path w="6930" h="20813">
                  <a:moveTo>
                    <a:pt x="0" y="0"/>
                  </a:moveTo>
                  <a:lnTo>
                    <a:pt x="0" y="6942"/>
                  </a:lnTo>
                  <a:lnTo>
                    <a:pt x="0" y="13883"/>
                  </a:lnTo>
                  <a:lnTo>
                    <a:pt x="0" y="20813"/>
                  </a:lnTo>
                  <a:lnTo>
                    <a:pt x="6930" y="20813"/>
                  </a:lnTo>
                  <a:lnTo>
                    <a:pt x="6930" y="13883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840" bIns="698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3" name="Google Shape;869;p36"/>
            <p:cNvSpPr/>
            <p:nvPr/>
          </p:nvSpPr>
          <p:spPr>
            <a:xfrm>
              <a:off x="5217120" y="3821760"/>
              <a:ext cx="92880" cy="27900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3872" h="41625">
                  <a:moveTo>
                    <a:pt x="1" y="0"/>
                  </a:moveTo>
                  <a:lnTo>
                    <a:pt x="1" y="6930"/>
                  </a:lnTo>
                  <a:lnTo>
                    <a:pt x="1" y="13871"/>
                  </a:lnTo>
                  <a:lnTo>
                    <a:pt x="1" y="20800"/>
                  </a:lnTo>
                  <a:lnTo>
                    <a:pt x="1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  <a:moveTo>
                    <a:pt x="6942" y="27742"/>
                  </a:moveTo>
                  <a:lnTo>
                    <a:pt x="6942" y="34671"/>
                  </a:lnTo>
                  <a:lnTo>
                    <a:pt x="6942" y="41624"/>
                  </a:lnTo>
                  <a:lnTo>
                    <a:pt x="13871" y="41624"/>
                  </a:lnTo>
                  <a:lnTo>
                    <a:pt x="13871" y="34671"/>
                  </a:lnTo>
                  <a:lnTo>
                    <a:pt x="13871" y="27742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4" name="Google Shape;870;p36"/>
            <p:cNvSpPr/>
            <p:nvPr/>
          </p:nvSpPr>
          <p:spPr>
            <a:xfrm>
              <a:off x="5310360" y="410112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42" h="6942">
                  <a:moveTo>
                    <a:pt x="0" y="0"/>
                  </a:moveTo>
                  <a:lnTo>
                    <a:pt x="0" y="6942"/>
                  </a:lnTo>
                  <a:lnTo>
                    <a:pt x="6942" y="6942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5" name="Google Shape;871;p36"/>
            <p:cNvSpPr/>
            <p:nvPr/>
          </p:nvSpPr>
          <p:spPr>
            <a:xfrm>
              <a:off x="5356800" y="414756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84" h="6930">
                  <a:moveTo>
                    <a:pt x="1" y="1"/>
                  </a:moveTo>
                  <a:lnTo>
                    <a:pt x="1" y="6930"/>
                  </a:lnTo>
                  <a:lnTo>
                    <a:pt x="13883" y="6930"/>
                  </a:lnTo>
                  <a:lnTo>
                    <a:pt x="1388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6" name="Google Shape;872;p36"/>
            <p:cNvSpPr/>
            <p:nvPr/>
          </p:nvSpPr>
          <p:spPr>
            <a:xfrm>
              <a:off x="5636160" y="414756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3872" h="6930">
                  <a:moveTo>
                    <a:pt x="1" y="1"/>
                  </a:moveTo>
                  <a:lnTo>
                    <a:pt x="1" y="6930"/>
                  </a:lnTo>
                  <a:lnTo>
                    <a:pt x="13872" y="6930"/>
                  </a:lnTo>
                  <a:lnTo>
                    <a:pt x="1387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7" name="Google Shape;873;p36"/>
            <p:cNvSpPr/>
            <p:nvPr/>
          </p:nvSpPr>
          <p:spPr>
            <a:xfrm>
              <a:off x="5729400" y="410112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2">
                  <a:moveTo>
                    <a:pt x="1" y="0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" name="Google Shape;874;p36"/>
            <p:cNvSpPr/>
            <p:nvPr/>
          </p:nvSpPr>
          <p:spPr>
            <a:xfrm>
              <a:off x="5775840" y="400788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84">
                  <a:moveTo>
                    <a:pt x="0" y="1"/>
                  </a:moveTo>
                  <a:lnTo>
                    <a:pt x="0" y="6954"/>
                  </a:lnTo>
                  <a:lnTo>
                    <a:pt x="0" y="13883"/>
                  </a:lnTo>
                  <a:lnTo>
                    <a:pt x="6941" y="13883"/>
                  </a:lnTo>
                  <a:lnTo>
                    <a:pt x="6941" y="6954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9" name="Google Shape;875;p36"/>
            <p:cNvSpPr/>
            <p:nvPr/>
          </p:nvSpPr>
          <p:spPr>
            <a:xfrm>
              <a:off x="5822280" y="3821760"/>
              <a:ext cx="46080" cy="18576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6942" h="2774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0" y="20800"/>
                  </a:lnTo>
                  <a:lnTo>
                    <a:pt x="0" y="27742"/>
                  </a:lnTo>
                  <a:lnTo>
                    <a:pt x="6942" y="27742"/>
                  </a:lnTo>
                  <a:lnTo>
                    <a:pt x="6942" y="20800"/>
                  </a:lnTo>
                  <a:lnTo>
                    <a:pt x="6942" y="13871"/>
                  </a:lnTo>
                  <a:lnTo>
                    <a:pt x="6942" y="6930"/>
                  </a:lnTo>
                  <a:lnTo>
                    <a:pt x="694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0" name="Google Shape;876;p36"/>
            <p:cNvSpPr/>
            <p:nvPr/>
          </p:nvSpPr>
          <p:spPr>
            <a:xfrm>
              <a:off x="5775840" y="3728520"/>
              <a:ext cx="46080" cy="928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6942" h="13872">
                  <a:moveTo>
                    <a:pt x="0" y="0"/>
                  </a:moveTo>
                  <a:lnTo>
                    <a:pt x="0" y="6930"/>
                  </a:lnTo>
                  <a:lnTo>
                    <a:pt x="0" y="13871"/>
                  </a:lnTo>
                  <a:lnTo>
                    <a:pt x="6941" y="13871"/>
                  </a:lnTo>
                  <a:lnTo>
                    <a:pt x="6941" y="6930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1" name="Google Shape;877;p36"/>
            <p:cNvSpPr/>
            <p:nvPr/>
          </p:nvSpPr>
          <p:spPr>
            <a:xfrm>
              <a:off x="5729400" y="368208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43">
                  <a:moveTo>
                    <a:pt x="1" y="1"/>
                  </a:moveTo>
                  <a:lnTo>
                    <a:pt x="1" y="6942"/>
                  </a:lnTo>
                  <a:lnTo>
                    <a:pt x="6930" y="6942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2" name="Google Shape;878;p36"/>
            <p:cNvSpPr/>
            <p:nvPr/>
          </p:nvSpPr>
          <p:spPr>
            <a:xfrm>
              <a:off x="5356800" y="3589200"/>
              <a:ext cx="371880" cy="92520"/>
            </a:xfrm>
            <a:custGeom>
              <a:avLst/>
              <a:gdLst>
                <a:gd name="textAreaLeft" fmla="*/ 0 w 371880"/>
                <a:gd name="textAreaRight" fmla="*/ 372240 w 371880"/>
                <a:gd name="textAreaTop" fmla="*/ 0 h 92520"/>
                <a:gd name="textAreaBottom" fmla="*/ 92880 h 92520"/>
              </a:gdLst>
              <a:ahLst/>
              <a:cxnLst/>
              <a:rect l="textAreaLeft" t="textAreaTop" r="textAreaRight" b="textAreaBottom"/>
              <a:pathLst>
                <a:path w="55496" h="13847">
                  <a:moveTo>
                    <a:pt x="6954" y="0"/>
                  </a:moveTo>
                  <a:lnTo>
                    <a:pt x="6954" y="6799"/>
                  </a:lnTo>
                  <a:lnTo>
                    <a:pt x="1" y="6799"/>
                  </a:lnTo>
                  <a:lnTo>
                    <a:pt x="1" y="13728"/>
                  </a:lnTo>
                  <a:lnTo>
                    <a:pt x="6954" y="13728"/>
                  </a:lnTo>
                  <a:lnTo>
                    <a:pt x="6954" y="6929"/>
                  </a:lnTo>
                  <a:lnTo>
                    <a:pt x="48554" y="6929"/>
                  </a:lnTo>
                  <a:lnTo>
                    <a:pt x="48554" y="13847"/>
                  </a:lnTo>
                  <a:lnTo>
                    <a:pt x="55496" y="13847"/>
                  </a:lnTo>
                  <a:lnTo>
                    <a:pt x="55496" y="6918"/>
                  </a:lnTo>
                  <a:lnTo>
                    <a:pt x="48554" y="6918"/>
                  </a:lnTo>
                  <a:lnTo>
                    <a:pt x="48554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3" name="Google Shape;879;p36"/>
            <p:cNvSpPr/>
            <p:nvPr/>
          </p:nvSpPr>
          <p:spPr>
            <a:xfrm>
              <a:off x="5450040" y="419400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4" name="Google Shape;880;p36"/>
            <p:cNvSpPr/>
            <p:nvPr/>
          </p:nvSpPr>
          <p:spPr>
            <a:xfrm>
              <a:off x="5450040" y="4000680"/>
              <a:ext cx="185760" cy="46080"/>
            </a:xfrm>
            <a:custGeom>
              <a:avLst/>
              <a:gdLst>
                <a:gd name="textAreaLeft" fmla="*/ 0 w 185760"/>
                <a:gd name="textAreaRight" fmla="*/ 186120 w 18576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27742" h="6943">
                  <a:moveTo>
                    <a:pt x="0" y="1"/>
                  </a:moveTo>
                  <a:lnTo>
                    <a:pt x="0" y="6942"/>
                  </a:lnTo>
                  <a:lnTo>
                    <a:pt x="27742" y="6942"/>
                  </a:lnTo>
                  <a:lnTo>
                    <a:pt x="2774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5" name="Google Shape;881;p36"/>
            <p:cNvSpPr/>
            <p:nvPr/>
          </p:nvSpPr>
          <p:spPr>
            <a:xfrm>
              <a:off x="5636160" y="395424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6" name="Google Shape;882;p36"/>
            <p:cNvSpPr/>
            <p:nvPr/>
          </p:nvSpPr>
          <p:spPr>
            <a:xfrm>
              <a:off x="5403600" y="395424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6931" h="6930">
                  <a:moveTo>
                    <a:pt x="1" y="1"/>
                  </a:moveTo>
                  <a:lnTo>
                    <a:pt x="1" y="6930"/>
                  </a:lnTo>
                  <a:lnTo>
                    <a:pt x="6930" y="6930"/>
                  </a:lnTo>
                  <a:lnTo>
                    <a:pt x="693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6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lang="en" sz="27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Структура проекта</a:t>
            </a:r>
            <a:br>
              <a:rPr sz="2700"/>
            </a:br>
            <a:endParaRPr lang="ru-RU" sz="2700" b="1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subTitle"/>
          </p:nvPr>
        </p:nvSpPr>
        <p:spPr>
          <a:xfrm>
            <a:off x="714960" y="1353960"/>
            <a:ext cx="311400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lang="en" sz="17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Class GameView</a:t>
            </a:r>
            <a:endParaRPr lang="ru-RU" sz="1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 type="subTitle"/>
          </p:nvPr>
        </p:nvSpPr>
        <p:spPr>
          <a:xfrm>
            <a:off x="3829320" y="1353960"/>
            <a:ext cx="456372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Главный класс. Управляет окном игры и основным игровым циклом. Обрабатывает пользовательский ввод. Координирует взаимодействие между всеми игровыми объектами. Управляет переходами между игровыми состояниями</a:t>
            </a:r>
            <a:endParaRPr lang="ru-RU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 type="subTitle"/>
          </p:nvPr>
        </p:nvSpPr>
        <p:spPr>
          <a:xfrm>
            <a:off x="3810600" y="2483640"/>
            <a:ext cx="456372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Отвечает за движение и анимацию главного героя. Управляет состоянием Pacman (обычный режим, пойман). Реализует механику поворота и движения по сетке</a:t>
            </a:r>
            <a:endParaRPr lang="ru-RU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1" name="PlaceHolder 5"/>
          <p:cNvSpPr>
            <a:spLocks noGrp="1"/>
          </p:cNvSpPr>
          <p:nvPr>
            <p:ph type="subTitle"/>
          </p:nvPr>
        </p:nvSpPr>
        <p:spPr>
          <a:xfrm>
            <a:off x="3829320" y="3347640"/>
            <a:ext cx="456372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Преследование: Каждый призрак использует уникальный алгоритм. Разбегание: Призраки движутся в свои углы лабиринта. Испуганный режим: Случайное движение после съедения энерджайзера. Возвращение в клетку: После поимки. Управляет задержкой выпуска призраков</a:t>
            </a:r>
            <a:endParaRPr lang="ru-RU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2" name="PlaceHolder 6"/>
          <p:cNvSpPr>
            <a:spLocks noGrp="1"/>
          </p:cNvSpPr>
          <p:nvPr>
            <p:ph type="subTitle"/>
          </p:nvPr>
        </p:nvSpPr>
        <p:spPr>
          <a:xfrm>
            <a:off x="714960" y="2350800"/>
            <a:ext cx="311400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" sz="17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Class Pacman</a:t>
            </a:r>
            <a:endParaRPr lang="ru-RU" sz="1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3" name="PlaceHolder 7"/>
          <p:cNvSpPr>
            <a:spLocks noGrp="1"/>
          </p:cNvSpPr>
          <p:nvPr>
            <p:ph type="subTitle"/>
          </p:nvPr>
        </p:nvSpPr>
        <p:spPr>
          <a:xfrm>
            <a:off x="714960" y="3347640"/>
            <a:ext cx="311400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" sz="17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Class Ghost</a:t>
            </a:r>
            <a:endParaRPr lang="ru-RU" sz="1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04" name="Google Shape;904;p38"/>
          <p:cNvGrpSpPr/>
          <p:nvPr/>
        </p:nvGrpSpPr>
        <p:grpSpPr>
          <a:xfrm>
            <a:off x="3086280" y="4140720"/>
            <a:ext cx="455400" cy="385560"/>
            <a:chOff x="3086280" y="4140720"/>
            <a:chExt cx="455400" cy="385560"/>
          </a:xfrm>
        </p:grpSpPr>
        <p:sp>
          <p:nvSpPr>
            <p:cNvPr id="705" name="Google Shape;905;p38"/>
            <p:cNvSpPr/>
            <p:nvPr/>
          </p:nvSpPr>
          <p:spPr>
            <a:xfrm>
              <a:off x="3086280" y="4140720"/>
              <a:ext cx="455400" cy="38520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0 h 385200"/>
                <a:gd name="textAreaBottom" fmla="*/ 385560 h 385200"/>
              </a:gdLst>
              <a:ahLst/>
              <a:cxnLst/>
              <a:rect l="textAreaLeft" t="textAreaTop" r="textAreaRight" b="textAreaBottom"/>
              <a:pathLst>
                <a:path w="29517" h="24968">
                  <a:moveTo>
                    <a:pt x="13621" y="0"/>
                  </a:moveTo>
                  <a:lnTo>
                    <a:pt x="13621" y="2262"/>
                  </a:lnTo>
                  <a:lnTo>
                    <a:pt x="11359" y="2262"/>
                  </a:lnTo>
                  <a:lnTo>
                    <a:pt x="11359" y="4548"/>
                  </a:lnTo>
                  <a:lnTo>
                    <a:pt x="9085" y="4548"/>
                  </a:lnTo>
                  <a:lnTo>
                    <a:pt x="9085" y="6810"/>
                  </a:lnTo>
                  <a:lnTo>
                    <a:pt x="6823" y="6810"/>
                  </a:lnTo>
                  <a:lnTo>
                    <a:pt x="6823" y="9061"/>
                  </a:lnTo>
                  <a:lnTo>
                    <a:pt x="4549" y="9061"/>
                  </a:lnTo>
                  <a:lnTo>
                    <a:pt x="4549" y="11347"/>
                  </a:lnTo>
                  <a:lnTo>
                    <a:pt x="2275" y="11347"/>
                  </a:lnTo>
                  <a:lnTo>
                    <a:pt x="2275" y="13609"/>
                  </a:lnTo>
                  <a:lnTo>
                    <a:pt x="1" y="13609"/>
                  </a:lnTo>
                  <a:lnTo>
                    <a:pt x="1" y="15883"/>
                  </a:lnTo>
                  <a:lnTo>
                    <a:pt x="9085" y="15883"/>
                  </a:lnTo>
                  <a:lnTo>
                    <a:pt x="9085" y="24967"/>
                  </a:lnTo>
                  <a:lnTo>
                    <a:pt x="20432" y="24967"/>
                  </a:lnTo>
                  <a:lnTo>
                    <a:pt x="20432" y="15883"/>
                  </a:lnTo>
                  <a:lnTo>
                    <a:pt x="29516" y="15883"/>
                  </a:lnTo>
                  <a:lnTo>
                    <a:pt x="29516" y="13609"/>
                  </a:lnTo>
                  <a:lnTo>
                    <a:pt x="27242" y="13609"/>
                  </a:lnTo>
                  <a:lnTo>
                    <a:pt x="27242" y="11347"/>
                  </a:lnTo>
                  <a:lnTo>
                    <a:pt x="24980" y="11347"/>
                  </a:lnTo>
                  <a:lnTo>
                    <a:pt x="24980" y="9061"/>
                  </a:lnTo>
                  <a:lnTo>
                    <a:pt x="22706" y="9061"/>
                  </a:lnTo>
                  <a:lnTo>
                    <a:pt x="22706" y="6810"/>
                  </a:lnTo>
                  <a:lnTo>
                    <a:pt x="20432" y="6810"/>
                  </a:lnTo>
                  <a:lnTo>
                    <a:pt x="20432" y="4548"/>
                  </a:lnTo>
                  <a:lnTo>
                    <a:pt x="18158" y="4548"/>
                  </a:lnTo>
                  <a:lnTo>
                    <a:pt x="18158" y="2262"/>
                  </a:lnTo>
                  <a:lnTo>
                    <a:pt x="15895" y="2262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6" name="Google Shape;906;p38"/>
            <p:cNvSpPr/>
            <p:nvPr/>
          </p:nvSpPr>
          <p:spPr>
            <a:xfrm>
              <a:off x="3261600" y="41760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2" y="2262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7" name="Google Shape;907;p38"/>
            <p:cNvSpPr/>
            <p:nvPr/>
          </p:nvSpPr>
          <p:spPr>
            <a:xfrm>
              <a:off x="3296520" y="41410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4">
                  <a:moveTo>
                    <a:pt x="0" y="1"/>
                  </a:moveTo>
                  <a:lnTo>
                    <a:pt x="0" y="2263"/>
                  </a:lnTo>
                  <a:lnTo>
                    <a:pt x="2262" y="2263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8" name="Google Shape;908;p38"/>
            <p:cNvSpPr/>
            <p:nvPr/>
          </p:nvSpPr>
          <p:spPr>
            <a:xfrm>
              <a:off x="3226680" y="42109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0"/>
                  </a:moveTo>
                  <a:lnTo>
                    <a:pt x="1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9" name="Google Shape;909;p38"/>
            <p:cNvSpPr/>
            <p:nvPr/>
          </p:nvSpPr>
          <p:spPr>
            <a:xfrm>
              <a:off x="3191400" y="42458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0" name="Google Shape;910;p38"/>
            <p:cNvSpPr/>
            <p:nvPr/>
          </p:nvSpPr>
          <p:spPr>
            <a:xfrm>
              <a:off x="3156120" y="42811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1" name="Google Shape;911;p38"/>
            <p:cNvSpPr/>
            <p:nvPr/>
          </p:nvSpPr>
          <p:spPr>
            <a:xfrm>
              <a:off x="3121200" y="43160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2" name="Google Shape;912;p38"/>
            <p:cNvSpPr/>
            <p:nvPr/>
          </p:nvSpPr>
          <p:spPr>
            <a:xfrm>
              <a:off x="3086280" y="4351320"/>
              <a:ext cx="174960" cy="3456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11348" h="2263">
                  <a:moveTo>
                    <a:pt x="1" y="1"/>
                  </a:moveTo>
                  <a:lnTo>
                    <a:pt x="1" y="2263"/>
                  </a:lnTo>
                  <a:lnTo>
                    <a:pt x="11347" y="22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3" name="Google Shape;913;p38"/>
            <p:cNvSpPr/>
            <p:nvPr/>
          </p:nvSpPr>
          <p:spPr>
            <a:xfrm>
              <a:off x="3226320" y="449136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0"/>
                  </a:moveTo>
                  <a:lnTo>
                    <a:pt x="1" y="2262"/>
                  </a:lnTo>
                  <a:lnTo>
                    <a:pt x="11336" y="2262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4" name="Google Shape;914;p38"/>
            <p:cNvSpPr/>
            <p:nvPr/>
          </p:nvSpPr>
          <p:spPr>
            <a:xfrm>
              <a:off x="3226680" y="438588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140040"/>
                <a:gd name="textAreaBottom" fmla="*/ 140400 h 140040"/>
              </a:gdLst>
              <a:ahLst/>
              <a:cxnLst/>
              <a:rect l="textAreaLeft" t="textAreaTop" r="textAreaRight" b="textAreaBottom"/>
              <a:pathLst>
                <a:path w="2264" h="9086">
                  <a:moveTo>
                    <a:pt x="1" y="1"/>
                  </a:moveTo>
                  <a:lnTo>
                    <a:pt x="1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5" name="Google Shape;915;p38"/>
            <p:cNvSpPr/>
            <p:nvPr/>
          </p:nvSpPr>
          <p:spPr>
            <a:xfrm>
              <a:off x="3331440" y="41760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6" name="Google Shape;916;p38"/>
            <p:cNvSpPr/>
            <p:nvPr/>
          </p:nvSpPr>
          <p:spPr>
            <a:xfrm>
              <a:off x="3366720" y="42109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7" name="Google Shape;917;p38"/>
            <p:cNvSpPr/>
            <p:nvPr/>
          </p:nvSpPr>
          <p:spPr>
            <a:xfrm>
              <a:off x="3401640" y="42458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8" name="Google Shape;918;p38"/>
            <p:cNvSpPr/>
            <p:nvPr/>
          </p:nvSpPr>
          <p:spPr>
            <a:xfrm>
              <a:off x="3436560" y="42811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9" name="Google Shape;919;p38"/>
            <p:cNvSpPr/>
            <p:nvPr/>
          </p:nvSpPr>
          <p:spPr>
            <a:xfrm>
              <a:off x="3471840" y="43160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0" name="Google Shape;920;p38"/>
            <p:cNvSpPr/>
            <p:nvPr/>
          </p:nvSpPr>
          <p:spPr>
            <a:xfrm>
              <a:off x="3366360" y="435132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34560"/>
                <a:gd name="textAreaBottom" fmla="*/ 3492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1"/>
                  </a:moveTo>
                  <a:lnTo>
                    <a:pt x="1" y="2263"/>
                  </a:lnTo>
                  <a:lnTo>
                    <a:pt x="11335" y="2263"/>
                  </a:lnTo>
                  <a:lnTo>
                    <a:pt x="11335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1" name="Google Shape;921;p38"/>
            <p:cNvSpPr/>
            <p:nvPr/>
          </p:nvSpPr>
          <p:spPr>
            <a:xfrm>
              <a:off x="3366720" y="438624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140040"/>
                <a:gd name="textAreaBottom" fmla="*/ 140400 h 140040"/>
              </a:gdLst>
              <a:ahLst/>
              <a:cxnLst/>
              <a:rect l="textAreaLeft" t="textAreaTop" r="textAreaRight" b="textAreaBottom"/>
              <a:pathLst>
                <a:path w="2263" h="9086">
                  <a:moveTo>
                    <a:pt x="0" y="1"/>
                  </a:moveTo>
                  <a:lnTo>
                    <a:pt x="0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713160" y="484560"/>
            <a:ext cx="7717320" cy="5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lang="en" sz="27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Выводы по работе</a:t>
            </a:r>
            <a:br>
              <a:rPr sz="2700"/>
            </a:br>
            <a:endParaRPr lang="ru-RU" sz="2700" b="1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 type="subTitle"/>
          </p:nvPr>
        </p:nvSpPr>
        <p:spPr>
          <a:xfrm>
            <a:off x="1986480" y="2160000"/>
            <a:ext cx="5220000" cy="144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lang="en" sz="1800" b="0" u="none" strike="noStrike">
                <a:solidFill>
                  <a:schemeClr val="dk1"/>
                </a:solidFill>
                <a:effectLst/>
                <a:uFillTx/>
                <a:latin typeface="Arimo"/>
                <a:ea typeface="Arimo"/>
              </a:rPr>
              <a:t>Проект успешно реализует все основные механики классической игры Pacman. У него есть значительный потенциал для развития как образовательный инструмент и как основа для создания более сложных игровых систем. </a:t>
            </a: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4" name="Google Shape;892;p37"/>
          <p:cNvSpPr/>
          <p:nvPr/>
        </p:nvSpPr>
        <p:spPr>
          <a:xfrm>
            <a:off x="4415760" y="4297680"/>
            <a:ext cx="356040" cy="356040"/>
          </a:xfrm>
          <a:custGeom>
            <a:avLst/>
            <a:gdLst>
              <a:gd name="textAreaLeft" fmla="*/ 0 w 356040"/>
              <a:gd name="textAreaRight" fmla="*/ 356400 w 356040"/>
              <a:gd name="textAreaTop" fmla="*/ 0 h 356040"/>
              <a:gd name="textAreaBottom" fmla="*/ 356400 h 356040"/>
            </a:gdLst>
            <a:ahLst/>
            <a:cxnLst/>
            <a:rect l="textAreaLeft" t="textAreaTop" r="textAreaRight" b="textAreaBottom"/>
            <a:pathLst>
              <a:path w="18914" h="18914">
                <a:moveTo>
                  <a:pt x="7030" y="0"/>
                </a:moveTo>
                <a:lnTo>
                  <a:pt x="7030" y="3141"/>
                </a:lnTo>
                <a:lnTo>
                  <a:pt x="3141" y="3141"/>
                </a:lnTo>
                <a:lnTo>
                  <a:pt x="3141" y="7030"/>
                </a:lnTo>
                <a:lnTo>
                  <a:pt x="0" y="7030"/>
                </a:lnTo>
                <a:lnTo>
                  <a:pt x="0" y="11883"/>
                </a:lnTo>
                <a:lnTo>
                  <a:pt x="3141" y="11883"/>
                </a:lnTo>
                <a:lnTo>
                  <a:pt x="3141" y="15773"/>
                </a:lnTo>
                <a:lnTo>
                  <a:pt x="7030" y="15773"/>
                </a:lnTo>
                <a:lnTo>
                  <a:pt x="7030" y="18913"/>
                </a:lnTo>
                <a:lnTo>
                  <a:pt x="11884" y="18913"/>
                </a:lnTo>
                <a:lnTo>
                  <a:pt x="11884" y="15773"/>
                </a:lnTo>
                <a:lnTo>
                  <a:pt x="15773" y="15773"/>
                </a:lnTo>
                <a:lnTo>
                  <a:pt x="15773" y="11883"/>
                </a:lnTo>
                <a:lnTo>
                  <a:pt x="18914" y="11883"/>
                </a:lnTo>
                <a:lnTo>
                  <a:pt x="18914" y="7030"/>
                </a:lnTo>
                <a:lnTo>
                  <a:pt x="15773" y="7030"/>
                </a:lnTo>
                <a:lnTo>
                  <a:pt x="15773" y="3141"/>
                </a:lnTo>
                <a:lnTo>
                  <a:pt x="11884" y="3141"/>
                </a:lnTo>
                <a:lnTo>
                  <a:pt x="11884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1068480" y="1779120"/>
            <a:ext cx="7020000" cy="175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" sz="4000" b="0" u="none" strike="noStrike">
                <a:solidFill>
                  <a:schemeClr val="dk1"/>
                </a:solidFill>
                <a:effectLst/>
                <a:uFillTx/>
                <a:latin typeface="Press Start 2P"/>
                <a:ea typeface="Press Start 2P"/>
              </a:rPr>
              <a:t>Спасибо за внимание!</a:t>
            </a:r>
            <a:endParaRPr lang="ru-RU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26" name="Google Shape;790;p 1"/>
          <p:cNvGrpSpPr/>
          <p:nvPr/>
        </p:nvGrpSpPr>
        <p:grpSpPr>
          <a:xfrm>
            <a:off x="1160640" y="-360"/>
            <a:ext cx="238320" cy="1450800"/>
            <a:chOff x="1160640" y="-360"/>
            <a:chExt cx="238320" cy="1450800"/>
          </a:xfrm>
        </p:grpSpPr>
        <p:cxnSp>
          <p:nvCxnSpPr>
            <p:cNvPr id="727" name="Google Shape;791;p 1"/>
            <p:cNvCxnSpPr/>
            <p:nvPr/>
          </p:nvCxnSpPr>
          <p:spPr>
            <a:xfrm>
              <a:off x="1160640" y="-360"/>
              <a:ext cx="360" cy="145116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728" name="Google Shape;792;p 1"/>
            <p:cNvCxnSpPr/>
            <p:nvPr/>
          </p:nvCxnSpPr>
          <p:spPr>
            <a:xfrm>
              <a:off x="1398960" y="-360"/>
              <a:ext cx="360" cy="62604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grpSp>
        <p:nvGrpSpPr>
          <p:cNvPr id="729" name="Google Shape;793;p 1"/>
          <p:cNvGrpSpPr/>
          <p:nvPr/>
        </p:nvGrpSpPr>
        <p:grpSpPr>
          <a:xfrm>
            <a:off x="8268120" y="3918960"/>
            <a:ext cx="238320" cy="1224360"/>
            <a:chOff x="8268120" y="3918960"/>
            <a:chExt cx="238320" cy="1224360"/>
          </a:xfrm>
        </p:grpSpPr>
        <p:cxnSp>
          <p:nvCxnSpPr>
            <p:cNvPr id="730" name="Google Shape;794;p 1"/>
            <p:cNvCxnSpPr/>
            <p:nvPr/>
          </p:nvCxnSpPr>
          <p:spPr>
            <a:xfrm flipV="1">
              <a:off x="8268120" y="3918960"/>
              <a:ext cx="360" cy="122472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  <p:cxnSp>
          <p:nvCxnSpPr>
            <p:cNvPr id="731" name="Google Shape;795;p 1"/>
            <p:cNvCxnSpPr/>
            <p:nvPr/>
          </p:nvCxnSpPr>
          <p:spPr>
            <a:xfrm flipV="1">
              <a:off x="8506440" y="4615200"/>
              <a:ext cx="360" cy="528480"/>
            </a:xfrm>
            <a:prstGeom prst="straightConnector1">
              <a:avLst/>
            </a:prstGeom>
            <a:ln w="19050">
              <a:solidFill>
                <a:srgbClr val="fcfcfc"/>
              </a:solidFill>
              <a:round/>
            </a:ln>
          </p:spPr>
        </p:cxnSp>
      </p:grpSp>
      <p:cxnSp>
        <p:nvCxnSpPr>
          <p:cNvPr id="732" name="Google Shape;796;p 1"/>
          <p:cNvCxnSpPr/>
          <p:nvPr/>
        </p:nvCxnSpPr>
        <p:spPr>
          <a:xfrm>
            <a:off x="6678360" y="0"/>
            <a:ext cx="360" cy="1573560"/>
          </a:xfrm>
          <a:prstGeom prst="straightConnector1">
            <a:avLst/>
          </a:prstGeom>
          <a:ln w="19050">
            <a:solidFill>
              <a:srgbClr val="fcfcfc"/>
            </a:solidFill>
            <a:round/>
          </a:ln>
        </p:spPr>
      </p:cxnSp>
      <p:sp>
        <p:nvSpPr>
          <p:cNvPr id="733" name="Google Shape;797;p 1"/>
          <p:cNvSpPr/>
          <p:nvPr/>
        </p:nvSpPr>
        <p:spPr>
          <a:xfrm>
            <a:off x="4393800" y="492840"/>
            <a:ext cx="356040" cy="356040"/>
          </a:xfrm>
          <a:custGeom>
            <a:avLst/>
            <a:gdLst>
              <a:gd name="textAreaLeft" fmla="*/ 0 w 356040"/>
              <a:gd name="textAreaRight" fmla="*/ 356400 w 356040"/>
              <a:gd name="textAreaTop" fmla="*/ 0 h 356040"/>
              <a:gd name="textAreaBottom" fmla="*/ 356400 h 356040"/>
            </a:gdLst>
            <a:ahLst/>
            <a:cxnLst/>
            <a:rect l="textAreaLeft" t="textAreaTop" r="textAreaRight" b="textAreaBottom"/>
            <a:pathLst>
              <a:path w="18914" h="18914">
                <a:moveTo>
                  <a:pt x="7030" y="0"/>
                </a:moveTo>
                <a:lnTo>
                  <a:pt x="7030" y="3141"/>
                </a:lnTo>
                <a:lnTo>
                  <a:pt x="3141" y="3141"/>
                </a:lnTo>
                <a:lnTo>
                  <a:pt x="3141" y="7030"/>
                </a:lnTo>
                <a:lnTo>
                  <a:pt x="0" y="7030"/>
                </a:lnTo>
                <a:lnTo>
                  <a:pt x="0" y="11883"/>
                </a:lnTo>
                <a:lnTo>
                  <a:pt x="3141" y="11883"/>
                </a:lnTo>
                <a:lnTo>
                  <a:pt x="3141" y="15773"/>
                </a:lnTo>
                <a:lnTo>
                  <a:pt x="7030" y="15773"/>
                </a:lnTo>
                <a:lnTo>
                  <a:pt x="7030" y="18913"/>
                </a:lnTo>
                <a:lnTo>
                  <a:pt x="11884" y="18913"/>
                </a:lnTo>
                <a:lnTo>
                  <a:pt x="11884" y="15773"/>
                </a:lnTo>
                <a:lnTo>
                  <a:pt x="15773" y="15773"/>
                </a:lnTo>
                <a:lnTo>
                  <a:pt x="15773" y="11883"/>
                </a:lnTo>
                <a:lnTo>
                  <a:pt x="18914" y="11883"/>
                </a:lnTo>
                <a:lnTo>
                  <a:pt x="18914" y="7030"/>
                </a:lnTo>
                <a:lnTo>
                  <a:pt x="15773" y="7030"/>
                </a:lnTo>
                <a:lnTo>
                  <a:pt x="15773" y="3141"/>
                </a:lnTo>
                <a:lnTo>
                  <a:pt x="11884" y="3141"/>
                </a:lnTo>
                <a:lnTo>
                  <a:pt x="11884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34" name="Google Shape;798;p 1"/>
          <p:cNvGrpSpPr/>
          <p:nvPr/>
        </p:nvGrpSpPr>
        <p:grpSpPr>
          <a:xfrm>
            <a:off x="1605240" y="2495160"/>
            <a:ext cx="369000" cy="553680"/>
            <a:chOff x="1605240" y="2495160"/>
            <a:chExt cx="369000" cy="553680"/>
          </a:xfrm>
        </p:grpSpPr>
        <p:sp>
          <p:nvSpPr>
            <p:cNvPr id="735" name="Google Shape;799;p 1"/>
            <p:cNvSpPr/>
            <p:nvPr/>
          </p:nvSpPr>
          <p:spPr>
            <a:xfrm>
              <a:off x="1605240" y="2495160"/>
              <a:ext cx="369000" cy="553680"/>
            </a:xfrm>
            <a:custGeom>
              <a:avLst/>
              <a:gdLst>
                <a:gd name="textAreaLeft" fmla="*/ 0 w 369000"/>
                <a:gd name="textAreaRight" fmla="*/ 36936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6" name="Google Shape;800;p 1"/>
            <p:cNvSpPr/>
            <p:nvPr/>
          </p:nvSpPr>
          <p:spPr>
            <a:xfrm>
              <a:off x="1913040" y="27417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7" name="Google Shape;801;p 1"/>
            <p:cNvSpPr/>
            <p:nvPr/>
          </p:nvSpPr>
          <p:spPr>
            <a:xfrm>
              <a:off x="1851480" y="26802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8" name="Google Shape;802;p 1"/>
            <p:cNvSpPr/>
            <p:nvPr/>
          </p:nvSpPr>
          <p:spPr>
            <a:xfrm>
              <a:off x="1851480" y="280260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9" name="Google Shape;803;p 1"/>
            <p:cNvSpPr/>
            <p:nvPr/>
          </p:nvSpPr>
          <p:spPr>
            <a:xfrm>
              <a:off x="1790280" y="28641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0" name="Google Shape;804;p 1"/>
            <p:cNvSpPr/>
            <p:nvPr/>
          </p:nvSpPr>
          <p:spPr>
            <a:xfrm>
              <a:off x="1728720" y="29260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1" name="Google Shape;805;p 1"/>
            <p:cNvSpPr/>
            <p:nvPr/>
          </p:nvSpPr>
          <p:spPr>
            <a:xfrm>
              <a:off x="1790280" y="261828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2" name="Google Shape;806;p 1"/>
            <p:cNvSpPr/>
            <p:nvPr/>
          </p:nvSpPr>
          <p:spPr>
            <a:xfrm>
              <a:off x="1728720" y="255672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3" name="Google Shape;807;p 1"/>
            <p:cNvSpPr/>
            <p:nvPr/>
          </p:nvSpPr>
          <p:spPr>
            <a:xfrm>
              <a:off x="1666800" y="249516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4" name="Google Shape;808;p 1"/>
            <p:cNvSpPr/>
            <p:nvPr/>
          </p:nvSpPr>
          <p:spPr>
            <a:xfrm>
              <a:off x="1666800" y="2987640"/>
              <a:ext cx="61200" cy="61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5" name="Google Shape;809;p 1"/>
            <p:cNvSpPr/>
            <p:nvPr/>
          </p:nvSpPr>
          <p:spPr>
            <a:xfrm>
              <a:off x="1605240" y="2556720"/>
              <a:ext cx="61200" cy="43056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46" name="Google Shape;810;p 1"/>
          <p:cNvGrpSpPr/>
          <p:nvPr/>
        </p:nvGrpSpPr>
        <p:grpSpPr>
          <a:xfrm>
            <a:off x="7169040" y="2495160"/>
            <a:ext cx="369360" cy="553680"/>
            <a:chOff x="7169040" y="2495160"/>
            <a:chExt cx="369360" cy="553680"/>
          </a:xfrm>
        </p:grpSpPr>
        <p:sp>
          <p:nvSpPr>
            <p:cNvPr id="747" name="Google Shape;811;p 1"/>
            <p:cNvSpPr/>
            <p:nvPr/>
          </p:nvSpPr>
          <p:spPr>
            <a:xfrm flipH="1">
              <a:off x="7168680" y="2495160"/>
              <a:ext cx="369000" cy="553680"/>
            </a:xfrm>
            <a:custGeom>
              <a:avLst/>
              <a:gdLst>
                <a:gd name="textAreaLeft" fmla="*/ -360 w 369000"/>
                <a:gd name="textAreaRight" fmla="*/ 369000 w 369000"/>
                <a:gd name="textAreaTop" fmla="*/ 0 h 553680"/>
                <a:gd name="textAreaBottom" fmla="*/ 554040 h 553680"/>
              </a:gdLst>
              <a:ahLst/>
              <a:cxnLst/>
              <a:rect l="textAreaLeft" t="textAreaTop" r="textAreaRight" b="textAreaBottom"/>
              <a:pathLst>
                <a:path w="16777" h="25171">
                  <a:moveTo>
                    <a:pt x="2799" y="1"/>
                  </a:moveTo>
                  <a:lnTo>
                    <a:pt x="2799" y="2799"/>
                  </a:lnTo>
                  <a:lnTo>
                    <a:pt x="1" y="2799"/>
                  </a:lnTo>
                  <a:lnTo>
                    <a:pt x="1" y="22372"/>
                  </a:lnTo>
                  <a:lnTo>
                    <a:pt x="2799" y="22372"/>
                  </a:lnTo>
                  <a:lnTo>
                    <a:pt x="2799" y="25170"/>
                  </a:lnTo>
                  <a:lnTo>
                    <a:pt x="5597" y="25170"/>
                  </a:lnTo>
                  <a:lnTo>
                    <a:pt x="5597" y="22372"/>
                  </a:lnTo>
                  <a:lnTo>
                    <a:pt x="8395" y="22372"/>
                  </a:lnTo>
                  <a:lnTo>
                    <a:pt x="8395" y="19574"/>
                  </a:lnTo>
                  <a:lnTo>
                    <a:pt x="11181" y="19574"/>
                  </a:lnTo>
                  <a:lnTo>
                    <a:pt x="11181" y="16777"/>
                  </a:lnTo>
                  <a:lnTo>
                    <a:pt x="13979" y="16777"/>
                  </a:lnTo>
                  <a:lnTo>
                    <a:pt x="13979" y="13979"/>
                  </a:lnTo>
                  <a:lnTo>
                    <a:pt x="16777" y="13979"/>
                  </a:lnTo>
                  <a:lnTo>
                    <a:pt x="16777" y="11193"/>
                  </a:lnTo>
                  <a:lnTo>
                    <a:pt x="13979" y="11193"/>
                  </a:lnTo>
                  <a:lnTo>
                    <a:pt x="13979" y="8395"/>
                  </a:lnTo>
                  <a:lnTo>
                    <a:pt x="11181" y="8395"/>
                  </a:lnTo>
                  <a:lnTo>
                    <a:pt x="11181" y="5597"/>
                  </a:lnTo>
                  <a:lnTo>
                    <a:pt x="8395" y="5597"/>
                  </a:lnTo>
                  <a:lnTo>
                    <a:pt x="8395" y="2799"/>
                  </a:lnTo>
                  <a:lnTo>
                    <a:pt x="5597" y="2799"/>
                  </a:lnTo>
                  <a:lnTo>
                    <a:pt x="559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8" name="Google Shape;812;p 1"/>
            <p:cNvSpPr/>
            <p:nvPr/>
          </p:nvSpPr>
          <p:spPr>
            <a:xfrm flipH="1">
              <a:off x="7169400" y="274176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9" name="Google Shape;813;p 1"/>
            <p:cNvSpPr/>
            <p:nvPr/>
          </p:nvSpPr>
          <p:spPr>
            <a:xfrm flipH="1">
              <a:off x="7230960" y="268020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0" name="Google Shape;814;p 1"/>
            <p:cNvSpPr/>
            <p:nvPr/>
          </p:nvSpPr>
          <p:spPr>
            <a:xfrm flipH="1">
              <a:off x="7230960" y="280260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1" name="Google Shape;815;p 1"/>
            <p:cNvSpPr/>
            <p:nvPr/>
          </p:nvSpPr>
          <p:spPr>
            <a:xfrm flipH="1">
              <a:off x="7292160" y="286416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2" name="Google Shape;816;p 1"/>
            <p:cNvSpPr/>
            <p:nvPr/>
          </p:nvSpPr>
          <p:spPr>
            <a:xfrm flipH="1">
              <a:off x="7353720" y="292608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3" name="Google Shape;817;p 1"/>
            <p:cNvSpPr/>
            <p:nvPr/>
          </p:nvSpPr>
          <p:spPr>
            <a:xfrm flipH="1">
              <a:off x="7292160" y="261828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8" y="279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4" name="Google Shape;818;p 1"/>
            <p:cNvSpPr/>
            <p:nvPr/>
          </p:nvSpPr>
          <p:spPr>
            <a:xfrm flipH="1">
              <a:off x="7353720" y="255672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5" name="Google Shape;819;p 1"/>
            <p:cNvSpPr/>
            <p:nvPr/>
          </p:nvSpPr>
          <p:spPr>
            <a:xfrm flipH="1">
              <a:off x="7415280" y="249516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1"/>
                  </a:moveTo>
                  <a:lnTo>
                    <a:pt x="1" y="2799"/>
                  </a:lnTo>
                  <a:lnTo>
                    <a:pt x="2799" y="2799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6" name="Google Shape;820;p 1"/>
            <p:cNvSpPr/>
            <p:nvPr/>
          </p:nvSpPr>
          <p:spPr>
            <a:xfrm flipH="1">
              <a:off x="7415280" y="2987640"/>
              <a:ext cx="61200" cy="6120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61200"/>
                <a:gd name="textAreaBottom" fmla="*/ 61560 h 61200"/>
              </a:gdLst>
              <a:ahLst/>
              <a:cxnLst/>
              <a:rect l="textAreaLeft" t="textAreaTop" r="textAreaRight" b="textAreaBottom"/>
              <a:pathLst>
                <a:path w="2799" h="2799">
                  <a:moveTo>
                    <a:pt x="1" y="0"/>
                  </a:moveTo>
                  <a:lnTo>
                    <a:pt x="1" y="2798"/>
                  </a:lnTo>
                  <a:lnTo>
                    <a:pt x="2799" y="2798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7" name="Google Shape;821;p 1"/>
            <p:cNvSpPr/>
            <p:nvPr/>
          </p:nvSpPr>
          <p:spPr>
            <a:xfrm flipH="1">
              <a:off x="7477200" y="2556720"/>
              <a:ext cx="61200" cy="430560"/>
            </a:xfrm>
            <a:custGeom>
              <a:avLst/>
              <a:gdLst>
                <a:gd name="textAreaLeft" fmla="*/ 360 w 61200"/>
                <a:gd name="textAreaRight" fmla="*/ 61920 w 61200"/>
                <a:gd name="textAreaTop" fmla="*/ 0 h 430560"/>
                <a:gd name="textAreaBottom" fmla="*/ 430920 h 430560"/>
              </a:gdLst>
              <a:ahLst/>
              <a:cxnLst/>
              <a:rect l="textAreaLeft" t="textAreaTop" r="textAreaRight" b="textAreaBottom"/>
              <a:pathLst>
                <a:path w="2799" h="19575">
                  <a:moveTo>
                    <a:pt x="1" y="1"/>
                  </a:moveTo>
                  <a:lnTo>
                    <a:pt x="1" y="19574"/>
                  </a:lnTo>
                  <a:lnTo>
                    <a:pt x="2799" y="19574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58" name="Google Shape;822;p 1"/>
          <p:cNvGrpSpPr/>
          <p:nvPr/>
        </p:nvGrpSpPr>
        <p:grpSpPr>
          <a:xfrm>
            <a:off x="928440" y="1533240"/>
            <a:ext cx="455400" cy="385560"/>
            <a:chOff x="928440" y="1533240"/>
            <a:chExt cx="455400" cy="385560"/>
          </a:xfrm>
        </p:grpSpPr>
        <p:sp>
          <p:nvSpPr>
            <p:cNvPr id="759" name="Google Shape;823;p 1"/>
            <p:cNvSpPr/>
            <p:nvPr/>
          </p:nvSpPr>
          <p:spPr>
            <a:xfrm flipV="1">
              <a:off x="928440" y="1533600"/>
              <a:ext cx="455400" cy="38520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360 h 385200"/>
                <a:gd name="textAreaBottom" fmla="*/ 385920 h 385200"/>
              </a:gdLst>
              <a:ahLst/>
              <a:cxnLst/>
              <a:rect l="textAreaLeft" t="textAreaTop" r="textAreaRight" b="textAreaBottom"/>
              <a:pathLst>
                <a:path w="29517" h="24968">
                  <a:moveTo>
                    <a:pt x="13621" y="0"/>
                  </a:moveTo>
                  <a:lnTo>
                    <a:pt x="13621" y="2262"/>
                  </a:lnTo>
                  <a:lnTo>
                    <a:pt x="11359" y="2262"/>
                  </a:lnTo>
                  <a:lnTo>
                    <a:pt x="11359" y="4548"/>
                  </a:lnTo>
                  <a:lnTo>
                    <a:pt x="9085" y="4548"/>
                  </a:lnTo>
                  <a:lnTo>
                    <a:pt x="9085" y="6810"/>
                  </a:lnTo>
                  <a:lnTo>
                    <a:pt x="6823" y="6810"/>
                  </a:lnTo>
                  <a:lnTo>
                    <a:pt x="6823" y="9061"/>
                  </a:lnTo>
                  <a:lnTo>
                    <a:pt x="4549" y="9061"/>
                  </a:lnTo>
                  <a:lnTo>
                    <a:pt x="4549" y="11347"/>
                  </a:lnTo>
                  <a:lnTo>
                    <a:pt x="2275" y="11347"/>
                  </a:lnTo>
                  <a:lnTo>
                    <a:pt x="2275" y="13609"/>
                  </a:lnTo>
                  <a:lnTo>
                    <a:pt x="1" y="13609"/>
                  </a:lnTo>
                  <a:lnTo>
                    <a:pt x="1" y="15883"/>
                  </a:lnTo>
                  <a:lnTo>
                    <a:pt x="9085" y="15883"/>
                  </a:lnTo>
                  <a:lnTo>
                    <a:pt x="9085" y="24967"/>
                  </a:lnTo>
                  <a:lnTo>
                    <a:pt x="20432" y="24967"/>
                  </a:lnTo>
                  <a:lnTo>
                    <a:pt x="20432" y="15883"/>
                  </a:lnTo>
                  <a:lnTo>
                    <a:pt x="29516" y="15883"/>
                  </a:lnTo>
                  <a:lnTo>
                    <a:pt x="29516" y="13609"/>
                  </a:lnTo>
                  <a:lnTo>
                    <a:pt x="27242" y="13609"/>
                  </a:lnTo>
                  <a:lnTo>
                    <a:pt x="27242" y="11347"/>
                  </a:lnTo>
                  <a:lnTo>
                    <a:pt x="24980" y="11347"/>
                  </a:lnTo>
                  <a:lnTo>
                    <a:pt x="24980" y="9061"/>
                  </a:lnTo>
                  <a:lnTo>
                    <a:pt x="22706" y="9061"/>
                  </a:lnTo>
                  <a:lnTo>
                    <a:pt x="22706" y="6810"/>
                  </a:lnTo>
                  <a:lnTo>
                    <a:pt x="20432" y="6810"/>
                  </a:lnTo>
                  <a:lnTo>
                    <a:pt x="20432" y="4548"/>
                  </a:lnTo>
                  <a:lnTo>
                    <a:pt x="18158" y="4548"/>
                  </a:lnTo>
                  <a:lnTo>
                    <a:pt x="18158" y="2262"/>
                  </a:lnTo>
                  <a:lnTo>
                    <a:pt x="15895" y="2262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0" name="Google Shape;824;p 1"/>
            <p:cNvSpPr/>
            <p:nvPr/>
          </p:nvSpPr>
          <p:spPr>
            <a:xfrm flipV="1">
              <a:off x="1103760" y="18493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2" y="2262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1" name="Google Shape;825;p 1"/>
            <p:cNvSpPr/>
            <p:nvPr/>
          </p:nvSpPr>
          <p:spPr>
            <a:xfrm flipV="1">
              <a:off x="1139040" y="18842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4">
                  <a:moveTo>
                    <a:pt x="0" y="1"/>
                  </a:moveTo>
                  <a:lnTo>
                    <a:pt x="0" y="2263"/>
                  </a:lnTo>
                  <a:lnTo>
                    <a:pt x="2262" y="2263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2" name="Google Shape;826;p 1"/>
            <p:cNvSpPr/>
            <p:nvPr/>
          </p:nvSpPr>
          <p:spPr>
            <a:xfrm flipV="1">
              <a:off x="1068840" y="18140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0"/>
                  </a:moveTo>
                  <a:lnTo>
                    <a:pt x="1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3" name="Google Shape;827;p 1"/>
            <p:cNvSpPr/>
            <p:nvPr/>
          </p:nvSpPr>
          <p:spPr>
            <a:xfrm flipV="1">
              <a:off x="1033920" y="17791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4" name="Google Shape;828;p 1"/>
            <p:cNvSpPr/>
            <p:nvPr/>
          </p:nvSpPr>
          <p:spPr>
            <a:xfrm flipV="1">
              <a:off x="998640" y="17442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5" name="Google Shape;829;p 1"/>
            <p:cNvSpPr/>
            <p:nvPr/>
          </p:nvSpPr>
          <p:spPr>
            <a:xfrm flipV="1">
              <a:off x="963720" y="17092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6" name="Google Shape;830;p 1"/>
            <p:cNvSpPr/>
            <p:nvPr/>
          </p:nvSpPr>
          <p:spPr>
            <a:xfrm flipV="1">
              <a:off x="928440" y="1674000"/>
              <a:ext cx="174960" cy="3456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48" h="2263">
                  <a:moveTo>
                    <a:pt x="1" y="1"/>
                  </a:moveTo>
                  <a:lnTo>
                    <a:pt x="1" y="2263"/>
                  </a:lnTo>
                  <a:lnTo>
                    <a:pt x="11347" y="22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7" name="Google Shape;831;p 1"/>
            <p:cNvSpPr/>
            <p:nvPr/>
          </p:nvSpPr>
          <p:spPr>
            <a:xfrm flipV="1">
              <a:off x="1068840" y="153360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0"/>
                  </a:moveTo>
                  <a:lnTo>
                    <a:pt x="1" y="2262"/>
                  </a:lnTo>
                  <a:lnTo>
                    <a:pt x="11336" y="2262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8" name="Google Shape;832;p 1"/>
            <p:cNvSpPr/>
            <p:nvPr/>
          </p:nvSpPr>
          <p:spPr>
            <a:xfrm flipV="1">
              <a:off x="1068840" y="153324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4" h="9086">
                  <a:moveTo>
                    <a:pt x="1" y="1"/>
                  </a:moveTo>
                  <a:lnTo>
                    <a:pt x="1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9" name="Google Shape;833;p 1"/>
            <p:cNvSpPr/>
            <p:nvPr/>
          </p:nvSpPr>
          <p:spPr>
            <a:xfrm flipV="1">
              <a:off x="1173960" y="18493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0" name="Google Shape;834;p 1"/>
            <p:cNvSpPr/>
            <p:nvPr/>
          </p:nvSpPr>
          <p:spPr>
            <a:xfrm flipV="1">
              <a:off x="1208880" y="181404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0" y="0"/>
                  </a:moveTo>
                  <a:lnTo>
                    <a:pt x="0" y="2262"/>
                  </a:lnTo>
                  <a:lnTo>
                    <a:pt x="2263" y="2262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1" name="Google Shape;835;p 1"/>
            <p:cNvSpPr/>
            <p:nvPr/>
          </p:nvSpPr>
          <p:spPr>
            <a:xfrm flipV="1">
              <a:off x="1243800" y="177912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2" name="Google Shape;836;p 1"/>
            <p:cNvSpPr/>
            <p:nvPr/>
          </p:nvSpPr>
          <p:spPr>
            <a:xfrm flipV="1">
              <a:off x="1278720" y="174420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3" h="2263">
                  <a:moveTo>
                    <a:pt x="1" y="0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3" name="Google Shape;837;p 1"/>
            <p:cNvSpPr/>
            <p:nvPr/>
          </p:nvSpPr>
          <p:spPr>
            <a:xfrm flipV="1">
              <a:off x="1314000" y="1709280"/>
              <a:ext cx="34560" cy="3456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2264" h="2263">
                  <a:moveTo>
                    <a:pt x="1" y="1"/>
                  </a:moveTo>
                  <a:lnTo>
                    <a:pt x="1" y="2263"/>
                  </a:lnTo>
                  <a:lnTo>
                    <a:pt x="2263" y="2263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4" name="Google Shape;838;p 1"/>
            <p:cNvSpPr/>
            <p:nvPr/>
          </p:nvSpPr>
          <p:spPr>
            <a:xfrm flipV="1">
              <a:off x="1208880" y="1674000"/>
              <a:ext cx="174600" cy="3456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360 h 34560"/>
                <a:gd name="textAreaBottom" fmla="*/ 35280 h 34560"/>
              </a:gdLst>
              <a:ahLst/>
              <a:cxnLst/>
              <a:rect l="textAreaLeft" t="textAreaTop" r="textAreaRight" b="textAreaBottom"/>
              <a:pathLst>
                <a:path w="11336" h="2263">
                  <a:moveTo>
                    <a:pt x="1" y="1"/>
                  </a:moveTo>
                  <a:lnTo>
                    <a:pt x="1" y="2263"/>
                  </a:lnTo>
                  <a:lnTo>
                    <a:pt x="11335" y="2263"/>
                  </a:lnTo>
                  <a:lnTo>
                    <a:pt x="11335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5" name="Google Shape;839;p 1"/>
            <p:cNvSpPr/>
            <p:nvPr/>
          </p:nvSpPr>
          <p:spPr>
            <a:xfrm flipV="1">
              <a:off x="1208880" y="1532880"/>
              <a:ext cx="34560" cy="1400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-360 h 140040"/>
                <a:gd name="textAreaBottom" fmla="*/ 140040 h 140040"/>
              </a:gdLst>
              <a:ahLst/>
              <a:cxnLst/>
              <a:rect l="textAreaLeft" t="textAreaTop" r="textAreaRight" b="textAreaBottom"/>
              <a:pathLst>
                <a:path w="2263" h="9086">
                  <a:moveTo>
                    <a:pt x="0" y="1"/>
                  </a:moveTo>
                  <a:lnTo>
                    <a:pt x="0" y="9085"/>
                  </a:lnTo>
                  <a:lnTo>
                    <a:pt x="2263" y="908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200" bIns="70200" anchor="ctr">
              <a:noAutofit/>
            </a:bodyPr>
            <a:p>
              <a:endPara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76" name="Google Shape;840;p 1"/>
          <p:cNvSpPr/>
          <p:nvPr/>
        </p:nvSpPr>
        <p:spPr>
          <a:xfrm>
            <a:off x="7966440" y="3271320"/>
            <a:ext cx="608760" cy="553680"/>
          </a:xfrm>
          <a:custGeom>
            <a:avLst/>
            <a:gdLst>
              <a:gd name="textAreaLeft" fmla="*/ 0 w 608760"/>
              <a:gd name="textAreaRight" fmla="*/ 609120 w 608760"/>
              <a:gd name="textAreaTop" fmla="*/ 0 h 553680"/>
              <a:gd name="textAreaBottom" fmla="*/ 554040 h 553680"/>
            </a:gdLst>
            <a:ahLst/>
            <a:cxnLst/>
            <a:rect l="textAreaLeft" t="textAreaTop" r="textAreaRight" b="textAreaBottom"/>
            <a:pathLst>
              <a:path w="46767" h="42538">
                <a:moveTo>
                  <a:pt x="8494" y="1"/>
                </a:moveTo>
                <a:lnTo>
                  <a:pt x="8494" y="4247"/>
                </a:lnTo>
                <a:lnTo>
                  <a:pt x="4230" y="4247"/>
                </a:lnTo>
                <a:lnTo>
                  <a:pt x="4230" y="8512"/>
                </a:lnTo>
                <a:lnTo>
                  <a:pt x="1" y="8512"/>
                </a:lnTo>
                <a:lnTo>
                  <a:pt x="1" y="12758"/>
                </a:lnTo>
                <a:lnTo>
                  <a:pt x="1" y="17022"/>
                </a:lnTo>
                <a:lnTo>
                  <a:pt x="1" y="21269"/>
                </a:lnTo>
                <a:lnTo>
                  <a:pt x="4230" y="21269"/>
                </a:lnTo>
                <a:lnTo>
                  <a:pt x="4230" y="25516"/>
                </a:lnTo>
                <a:lnTo>
                  <a:pt x="8494" y="25516"/>
                </a:lnTo>
                <a:lnTo>
                  <a:pt x="8494" y="29780"/>
                </a:lnTo>
                <a:lnTo>
                  <a:pt x="12758" y="29780"/>
                </a:lnTo>
                <a:lnTo>
                  <a:pt x="12758" y="34027"/>
                </a:lnTo>
                <a:lnTo>
                  <a:pt x="16987" y="34027"/>
                </a:lnTo>
                <a:lnTo>
                  <a:pt x="16987" y="38273"/>
                </a:lnTo>
                <a:lnTo>
                  <a:pt x="21252" y="38273"/>
                </a:lnTo>
                <a:lnTo>
                  <a:pt x="21252" y="42537"/>
                </a:lnTo>
                <a:lnTo>
                  <a:pt x="25516" y="42537"/>
                </a:lnTo>
                <a:lnTo>
                  <a:pt x="25516" y="38273"/>
                </a:lnTo>
                <a:lnTo>
                  <a:pt x="29745" y="38273"/>
                </a:lnTo>
                <a:lnTo>
                  <a:pt x="29745" y="34027"/>
                </a:lnTo>
                <a:lnTo>
                  <a:pt x="34009" y="34027"/>
                </a:lnTo>
                <a:lnTo>
                  <a:pt x="34009" y="29780"/>
                </a:lnTo>
                <a:lnTo>
                  <a:pt x="38273" y="29780"/>
                </a:lnTo>
                <a:lnTo>
                  <a:pt x="38273" y="25516"/>
                </a:lnTo>
                <a:lnTo>
                  <a:pt x="42520" y="25516"/>
                </a:lnTo>
                <a:lnTo>
                  <a:pt x="42520" y="21269"/>
                </a:lnTo>
                <a:lnTo>
                  <a:pt x="46767" y="21269"/>
                </a:lnTo>
                <a:lnTo>
                  <a:pt x="46767" y="17022"/>
                </a:lnTo>
                <a:lnTo>
                  <a:pt x="46767" y="12758"/>
                </a:lnTo>
                <a:lnTo>
                  <a:pt x="46767" y="8512"/>
                </a:lnTo>
                <a:lnTo>
                  <a:pt x="42520" y="8512"/>
                </a:lnTo>
                <a:lnTo>
                  <a:pt x="42520" y="4247"/>
                </a:lnTo>
                <a:lnTo>
                  <a:pt x="38273" y="4247"/>
                </a:lnTo>
                <a:lnTo>
                  <a:pt x="38273" y="1"/>
                </a:lnTo>
                <a:lnTo>
                  <a:pt x="29745" y="1"/>
                </a:lnTo>
                <a:lnTo>
                  <a:pt x="29745" y="4247"/>
                </a:lnTo>
                <a:lnTo>
                  <a:pt x="25516" y="4247"/>
                </a:lnTo>
                <a:lnTo>
                  <a:pt x="25516" y="8512"/>
                </a:lnTo>
                <a:lnTo>
                  <a:pt x="21252" y="8512"/>
                </a:lnTo>
                <a:lnTo>
                  <a:pt x="21252" y="4247"/>
                </a:lnTo>
                <a:lnTo>
                  <a:pt x="16987" y="4247"/>
                </a:lnTo>
                <a:lnTo>
                  <a:pt x="16987" y="1"/>
                </a:ln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Arcade Effect Newsletter by Slidesgo">
  <a:themeElements>
    <a:clrScheme name="Simple Light">
      <a:dk1>
        <a:srgbClr val="fcfcfc"/>
      </a:dk1>
      <a:lt1>
        <a:srgbClr val="0f0858"/>
      </a:lt1>
      <a:dk2>
        <a:srgbClr val="bd6dff"/>
      </a:dk2>
      <a:lt2>
        <a:srgbClr val="3730f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cfcfc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cade Effect Newsletter by Slidesgo">
  <a:themeElements>
    <a:clrScheme name="Simple Light">
      <a:dk1>
        <a:srgbClr val="fcfcfc"/>
      </a:dk1>
      <a:lt1>
        <a:srgbClr val="0f0858"/>
      </a:lt1>
      <a:dk2>
        <a:srgbClr val="bd6dff"/>
      </a:dk2>
      <a:lt2>
        <a:srgbClr val="3730f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cfcfc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rcade Effect Newsletter by Slidesgo">
  <a:themeElements>
    <a:clrScheme name="Simple Light">
      <a:dk1>
        <a:srgbClr val="fcfcfc"/>
      </a:dk1>
      <a:lt1>
        <a:srgbClr val="0f0858"/>
      </a:lt1>
      <a:dk2>
        <a:srgbClr val="bd6dff"/>
      </a:dk2>
      <a:lt2>
        <a:srgbClr val="3730f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cfcfc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Application>LibreOffice/25.8.4.2$Windows_X86_64 LibreOffice_project/290daaa01b999472f0c7a3890eb6a550fd74c6df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2026-01-29T16:03:22Z</dcterms:modified>
  <cp:revision>1</cp:revision>
  <dc:subject/>
  <dc:title/>
</cp:coreProperties>
</file>